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19"/>
  </p:notesMasterIdLst>
  <p:sldIdLst>
    <p:sldId id="1338" r:id="rId6"/>
    <p:sldId id="463" r:id="rId7"/>
    <p:sldId id="479" r:id="rId8"/>
    <p:sldId id="486" r:id="rId9"/>
    <p:sldId id="1341" r:id="rId10"/>
    <p:sldId id="496" r:id="rId11"/>
    <p:sldId id="1342" r:id="rId12"/>
    <p:sldId id="1347" r:id="rId13"/>
    <p:sldId id="499" r:id="rId14"/>
    <p:sldId id="1349" r:id="rId15"/>
    <p:sldId id="1348" r:id="rId16"/>
    <p:sldId id="501" r:id="rId17"/>
    <p:sldId id="1314" r:id="rId18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F7F7"/>
    <a:srgbClr val="005BAA"/>
    <a:srgbClr val="0C4E96"/>
    <a:srgbClr val="B5D5F9"/>
    <a:srgbClr val="DCEBFC"/>
    <a:srgbClr val="F9B131"/>
    <a:srgbClr val="92C2F6"/>
    <a:srgbClr val="CFD5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9FBCED1-BFA3-4235-B722-2C1379A113CA}" v="86" dt="2023-05-24T14:39:30.01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329" autoAdjust="0"/>
  </p:normalViewPr>
  <p:slideViewPr>
    <p:cSldViewPr snapToGrid="0">
      <p:cViewPr>
        <p:scale>
          <a:sx n="110" d="100"/>
          <a:sy n="110" d="100"/>
        </p:scale>
        <p:origin x="-1756" y="-11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microsoft.com/office/2016/11/relationships/changesInfo" Target="changesInfos/changesInfo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fano Belfiore" userId="532b8d56-2e98-43ae-b9c2-0c2629b921f4" providerId="ADAL" clId="{F9FBCED1-BFA3-4235-B722-2C1379A113CA}"/>
    <pc:docChg chg="undo custSel addSld delSld modSld">
      <pc:chgData name="Stefano Belfiore" userId="532b8d56-2e98-43ae-b9c2-0c2629b921f4" providerId="ADAL" clId="{F9FBCED1-BFA3-4235-B722-2C1379A113CA}" dt="2023-05-24T14:53:28.170" v="2008" actId="20577"/>
      <pc:docMkLst>
        <pc:docMk/>
      </pc:docMkLst>
      <pc:sldChg chg="modSp mod">
        <pc:chgData name="Stefano Belfiore" userId="532b8d56-2e98-43ae-b9c2-0c2629b921f4" providerId="ADAL" clId="{F9FBCED1-BFA3-4235-B722-2C1379A113CA}" dt="2023-05-24T12:55:42.815" v="1817" actId="20577"/>
        <pc:sldMkLst>
          <pc:docMk/>
          <pc:sldMk cId="2797204715" sldId="463"/>
        </pc:sldMkLst>
        <pc:spChg chg="mod">
          <ac:chgData name="Stefano Belfiore" userId="532b8d56-2e98-43ae-b9c2-0c2629b921f4" providerId="ADAL" clId="{F9FBCED1-BFA3-4235-B722-2C1379A113CA}" dt="2023-05-24T12:55:42.815" v="1817" actId="20577"/>
          <ac:spMkLst>
            <pc:docMk/>
            <pc:sldMk cId="2797204715" sldId="463"/>
            <ac:spMk id="4" creationId="{450C0177-EB40-4DFD-B66F-16E7F873966E}"/>
          </ac:spMkLst>
        </pc:spChg>
      </pc:sldChg>
      <pc:sldChg chg="modSp mod">
        <pc:chgData name="Stefano Belfiore" userId="532b8d56-2e98-43ae-b9c2-0c2629b921f4" providerId="ADAL" clId="{F9FBCED1-BFA3-4235-B722-2C1379A113CA}" dt="2023-05-24T06:36:49.698" v="61" actId="20577"/>
        <pc:sldMkLst>
          <pc:docMk/>
          <pc:sldMk cId="2879149324" sldId="479"/>
        </pc:sldMkLst>
        <pc:spChg chg="mod">
          <ac:chgData name="Stefano Belfiore" userId="532b8d56-2e98-43ae-b9c2-0c2629b921f4" providerId="ADAL" clId="{F9FBCED1-BFA3-4235-B722-2C1379A113CA}" dt="2023-05-24T06:36:49.698" v="61" actId="20577"/>
          <ac:spMkLst>
            <pc:docMk/>
            <pc:sldMk cId="2879149324" sldId="479"/>
            <ac:spMk id="8" creationId="{288CF1D4-1022-BD17-A6AA-750E73481A01}"/>
          </ac:spMkLst>
        </pc:spChg>
      </pc:sldChg>
      <pc:sldChg chg="modSp mod">
        <pc:chgData name="Stefano Belfiore" userId="532b8d56-2e98-43ae-b9c2-0c2629b921f4" providerId="ADAL" clId="{F9FBCED1-BFA3-4235-B722-2C1379A113CA}" dt="2023-05-24T13:59:22.865" v="1827" actId="20577"/>
        <pc:sldMkLst>
          <pc:docMk/>
          <pc:sldMk cId="2843687282" sldId="486"/>
        </pc:sldMkLst>
        <pc:spChg chg="mod">
          <ac:chgData name="Stefano Belfiore" userId="532b8d56-2e98-43ae-b9c2-0c2629b921f4" providerId="ADAL" clId="{F9FBCED1-BFA3-4235-B722-2C1379A113CA}" dt="2023-05-24T11:52:40.350" v="1565" actId="20577"/>
          <ac:spMkLst>
            <pc:docMk/>
            <pc:sldMk cId="2843687282" sldId="486"/>
            <ac:spMk id="9" creationId="{F6F660B1-93EC-1713-DB7D-7F4CD5C35A02}"/>
          </ac:spMkLst>
        </pc:spChg>
        <pc:graphicFrameChg chg="modGraphic">
          <ac:chgData name="Stefano Belfiore" userId="532b8d56-2e98-43ae-b9c2-0c2629b921f4" providerId="ADAL" clId="{F9FBCED1-BFA3-4235-B722-2C1379A113CA}" dt="2023-05-24T13:59:22.865" v="1827" actId="20577"/>
          <ac:graphicFrameMkLst>
            <pc:docMk/>
            <pc:sldMk cId="2843687282" sldId="486"/>
            <ac:graphicFrameMk id="2" creationId="{B77BB459-CE72-D01D-EF69-E80D09B8B465}"/>
          </ac:graphicFrameMkLst>
        </pc:graphicFrameChg>
      </pc:sldChg>
      <pc:sldChg chg="add del">
        <pc:chgData name="Stefano Belfiore" userId="532b8d56-2e98-43ae-b9c2-0c2629b921f4" providerId="ADAL" clId="{F9FBCED1-BFA3-4235-B722-2C1379A113CA}" dt="2023-05-24T08:14:38.369" v="1390" actId="2696"/>
        <pc:sldMkLst>
          <pc:docMk/>
          <pc:sldMk cId="767640203" sldId="494"/>
        </pc:sldMkLst>
      </pc:sldChg>
      <pc:sldChg chg="del">
        <pc:chgData name="Stefano Belfiore" userId="532b8d56-2e98-43ae-b9c2-0c2629b921f4" providerId="ADAL" clId="{F9FBCED1-BFA3-4235-B722-2C1379A113CA}" dt="2023-05-24T07:02:23.145" v="140" actId="2696"/>
        <pc:sldMkLst>
          <pc:docMk/>
          <pc:sldMk cId="2587482732" sldId="494"/>
        </pc:sldMkLst>
      </pc:sldChg>
      <pc:sldChg chg="modSp mod">
        <pc:chgData name="Stefano Belfiore" userId="532b8d56-2e98-43ae-b9c2-0c2629b921f4" providerId="ADAL" clId="{F9FBCED1-BFA3-4235-B722-2C1379A113CA}" dt="2023-05-24T12:52:23.130" v="1816" actId="20577"/>
        <pc:sldMkLst>
          <pc:docMk/>
          <pc:sldMk cId="1947400783" sldId="496"/>
        </pc:sldMkLst>
        <pc:spChg chg="mod">
          <ac:chgData name="Stefano Belfiore" userId="532b8d56-2e98-43ae-b9c2-0c2629b921f4" providerId="ADAL" clId="{F9FBCED1-BFA3-4235-B722-2C1379A113CA}" dt="2023-05-24T12:52:23.130" v="1816" actId="20577"/>
          <ac:spMkLst>
            <pc:docMk/>
            <pc:sldMk cId="1947400783" sldId="496"/>
            <ac:spMk id="2" creationId="{4F3C8B6C-2115-5C45-A797-2F982C2D4DA9}"/>
          </ac:spMkLst>
        </pc:spChg>
        <pc:spChg chg="mod">
          <ac:chgData name="Stefano Belfiore" userId="532b8d56-2e98-43ae-b9c2-0c2629b921f4" providerId="ADAL" clId="{F9FBCED1-BFA3-4235-B722-2C1379A113CA}" dt="2023-05-24T11:54:38.156" v="1603" actId="20577"/>
          <ac:spMkLst>
            <pc:docMk/>
            <pc:sldMk cId="1947400783" sldId="496"/>
            <ac:spMk id="7" creationId="{8B64B995-1510-AA64-61B6-635A4F32B8C5}"/>
          </ac:spMkLst>
        </pc:spChg>
        <pc:spChg chg="mod">
          <ac:chgData name="Stefano Belfiore" userId="532b8d56-2e98-43ae-b9c2-0c2629b921f4" providerId="ADAL" clId="{F9FBCED1-BFA3-4235-B722-2C1379A113CA}" dt="2023-05-24T12:17:20.645" v="1753" actId="20577"/>
          <ac:spMkLst>
            <pc:docMk/>
            <pc:sldMk cId="1947400783" sldId="496"/>
            <ac:spMk id="9" creationId="{A6C1442E-5E56-194B-31F8-32D59FAFC382}"/>
          </ac:spMkLst>
        </pc:spChg>
      </pc:sldChg>
      <pc:sldChg chg="modSp mod">
        <pc:chgData name="Stefano Belfiore" userId="532b8d56-2e98-43ae-b9c2-0c2629b921f4" providerId="ADAL" clId="{F9FBCED1-BFA3-4235-B722-2C1379A113CA}" dt="2023-05-24T11:51:03.530" v="1555" actId="948"/>
        <pc:sldMkLst>
          <pc:docMk/>
          <pc:sldMk cId="3195540504" sldId="499"/>
        </pc:sldMkLst>
        <pc:spChg chg="mod">
          <ac:chgData name="Stefano Belfiore" userId="532b8d56-2e98-43ae-b9c2-0c2629b921f4" providerId="ADAL" clId="{F9FBCED1-BFA3-4235-B722-2C1379A113CA}" dt="2023-05-24T11:51:03.530" v="1555" actId="948"/>
          <ac:spMkLst>
            <pc:docMk/>
            <pc:sldMk cId="3195540504" sldId="499"/>
            <ac:spMk id="3" creationId="{CF081314-7421-756F-C2E1-593360385950}"/>
          </ac:spMkLst>
        </pc:spChg>
        <pc:picChg chg="mod">
          <ac:chgData name="Stefano Belfiore" userId="532b8d56-2e98-43ae-b9c2-0c2629b921f4" providerId="ADAL" clId="{F9FBCED1-BFA3-4235-B722-2C1379A113CA}" dt="2023-05-24T11:49:05.310" v="1543" actId="1076"/>
          <ac:picMkLst>
            <pc:docMk/>
            <pc:sldMk cId="3195540504" sldId="499"/>
            <ac:picMk id="11" creationId="{B21A6EA2-9182-F6BE-A47E-96E0BA235AF5}"/>
          </ac:picMkLst>
        </pc:picChg>
      </pc:sldChg>
      <pc:sldChg chg="modSp del mod">
        <pc:chgData name="Stefano Belfiore" userId="532b8d56-2e98-43ae-b9c2-0c2629b921f4" providerId="ADAL" clId="{F9FBCED1-BFA3-4235-B722-2C1379A113CA}" dt="2023-05-24T07:53:11.507" v="1332" actId="2696"/>
        <pc:sldMkLst>
          <pc:docMk/>
          <pc:sldMk cId="200531515" sldId="502"/>
        </pc:sldMkLst>
        <pc:spChg chg="mod">
          <ac:chgData name="Stefano Belfiore" userId="532b8d56-2e98-43ae-b9c2-0c2629b921f4" providerId="ADAL" clId="{F9FBCED1-BFA3-4235-B722-2C1379A113CA}" dt="2023-05-24T07:19:44.070" v="480" actId="207"/>
          <ac:spMkLst>
            <pc:docMk/>
            <pc:sldMk cId="200531515" sldId="502"/>
            <ac:spMk id="9" creationId="{82F17C21-15AC-1DB3-2F27-4D4E89D9190E}"/>
          </ac:spMkLst>
        </pc:spChg>
      </pc:sldChg>
      <pc:sldChg chg="add del">
        <pc:chgData name="Stefano Belfiore" userId="532b8d56-2e98-43ae-b9c2-0c2629b921f4" providerId="ADAL" clId="{F9FBCED1-BFA3-4235-B722-2C1379A113CA}" dt="2023-05-24T08:14:38.369" v="1390" actId="2696"/>
        <pc:sldMkLst>
          <pc:docMk/>
          <pc:sldMk cId="1947500915" sldId="502"/>
        </pc:sldMkLst>
      </pc:sldChg>
      <pc:sldChg chg="modSp mod">
        <pc:chgData name="Stefano Belfiore" userId="532b8d56-2e98-43ae-b9c2-0c2629b921f4" providerId="ADAL" clId="{F9FBCED1-BFA3-4235-B722-2C1379A113CA}" dt="2023-05-24T12:50:56.088" v="1814" actId="20577"/>
        <pc:sldMkLst>
          <pc:docMk/>
          <pc:sldMk cId="1855071097" sldId="1341"/>
        </pc:sldMkLst>
        <pc:spChg chg="mod">
          <ac:chgData name="Stefano Belfiore" userId="532b8d56-2e98-43ae-b9c2-0c2629b921f4" providerId="ADAL" clId="{F9FBCED1-BFA3-4235-B722-2C1379A113CA}" dt="2023-05-24T12:50:56.088" v="1814" actId="20577"/>
          <ac:spMkLst>
            <pc:docMk/>
            <pc:sldMk cId="1855071097" sldId="1341"/>
            <ac:spMk id="5" creationId="{1717CEBA-4BF4-4AB1-80A3-9BA030EDA3A2}"/>
          </ac:spMkLst>
        </pc:spChg>
      </pc:sldChg>
      <pc:sldChg chg="modSp mod">
        <pc:chgData name="Stefano Belfiore" userId="532b8d56-2e98-43ae-b9c2-0c2629b921f4" providerId="ADAL" clId="{F9FBCED1-BFA3-4235-B722-2C1379A113CA}" dt="2023-05-24T11:57:21.016" v="1639" actId="20577"/>
        <pc:sldMkLst>
          <pc:docMk/>
          <pc:sldMk cId="1261786803" sldId="1342"/>
        </pc:sldMkLst>
        <pc:spChg chg="mod">
          <ac:chgData name="Stefano Belfiore" userId="532b8d56-2e98-43ae-b9c2-0c2629b921f4" providerId="ADAL" clId="{F9FBCED1-BFA3-4235-B722-2C1379A113CA}" dt="2023-05-24T11:57:21.016" v="1639" actId="20577"/>
          <ac:spMkLst>
            <pc:docMk/>
            <pc:sldMk cId="1261786803" sldId="1342"/>
            <ac:spMk id="5" creationId="{1717CEBA-4BF4-4AB1-80A3-9BA030EDA3A2}"/>
          </ac:spMkLst>
        </pc:spChg>
      </pc:sldChg>
      <pc:sldChg chg="addSp modSp mod">
        <pc:chgData name="Stefano Belfiore" userId="532b8d56-2e98-43ae-b9c2-0c2629b921f4" providerId="ADAL" clId="{F9FBCED1-BFA3-4235-B722-2C1379A113CA}" dt="2023-05-24T14:48:07.646" v="2004" actId="1035"/>
        <pc:sldMkLst>
          <pc:docMk/>
          <pc:sldMk cId="2407341932" sldId="1347"/>
        </pc:sldMkLst>
        <pc:spChg chg="add mod">
          <ac:chgData name="Stefano Belfiore" userId="532b8d56-2e98-43ae-b9c2-0c2629b921f4" providerId="ADAL" clId="{F9FBCED1-BFA3-4235-B722-2C1379A113CA}" dt="2023-05-24T14:48:00.903" v="1993" actId="1035"/>
          <ac:spMkLst>
            <pc:docMk/>
            <pc:sldMk cId="2407341932" sldId="1347"/>
            <ac:spMk id="2" creationId="{72779B6C-DE61-EAD2-A044-937EA21366AE}"/>
          </ac:spMkLst>
        </pc:spChg>
        <pc:spChg chg="mod">
          <ac:chgData name="Stefano Belfiore" userId="532b8d56-2e98-43ae-b9c2-0c2629b921f4" providerId="ADAL" clId="{F9FBCED1-BFA3-4235-B722-2C1379A113CA}" dt="2023-05-24T14:48:00.903" v="1993" actId="1035"/>
          <ac:spMkLst>
            <pc:docMk/>
            <pc:sldMk cId="2407341932" sldId="1347"/>
            <ac:spMk id="8" creationId="{524A8054-C1F6-A430-5F20-59B2EFA6D37C}"/>
          </ac:spMkLst>
        </pc:spChg>
        <pc:spChg chg="mod">
          <ac:chgData name="Stefano Belfiore" userId="532b8d56-2e98-43ae-b9c2-0c2629b921f4" providerId="ADAL" clId="{F9FBCED1-BFA3-4235-B722-2C1379A113CA}" dt="2023-05-24T14:48:07.646" v="2004" actId="1035"/>
          <ac:spMkLst>
            <pc:docMk/>
            <pc:sldMk cId="2407341932" sldId="1347"/>
            <ac:spMk id="9" creationId="{B6975CB5-F929-95EB-9A5A-97734A4075B6}"/>
          </ac:spMkLst>
        </pc:spChg>
        <pc:spChg chg="mod">
          <ac:chgData name="Stefano Belfiore" userId="532b8d56-2e98-43ae-b9c2-0c2629b921f4" providerId="ADAL" clId="{F9FBCED1-BFA3-4235-B722-2C1379A113CA}" dt="2023-05-24T07:16:47.205" v="445" actId="404"/>
          <ac:spMkLst>
            <pc:docMk/>
            <pc:sldMk cId="2407341932" sldId="1347"/>
            <ac:spMk id="10" creationId="{146F4EBA-09AF-D015-E348-A91677B7825A}"/>
          </ac:spMkLst>
        </pc:spChg>
        <pc:spChg chg="mod">
          <ac:chgData name="Stefano Belfiore" userId="532b8d56-2e98-43ae-b9c2-0c2629b921f4" providerId="ADAL" clId="{F9FBCED1-BFA3-4235-B722-2C1379A113CA}" dt="2023-05-24T13:39:30.801" v="1818" actId="207"/>
          <ac:spMkLst>
            <pc:docMk/>
            <pc:sldMk cId="2407341932" sldId="1347"/>
            <ac:spMk id="13" creationId="{B511630E-E8C2-1131-1CDE-49AC635FA27B}"/>
          </ac:spMkLst>
        </pc:spChg>
        <pc:spChg chg="mod">
          <ac:chgData name="Stefano Belfiore" userId="532b8d56-2e98-43ae-b9c2-0c2629b921f4" providerId="ADAL" clId="{F9FBCED1-BFA3-4235-B722-2C1379A113CA}" dt="2023-05-24T13:41:16.543" v="1819" actId="207"/>
          <ac:spMkLst>
            <pc:docMk/>
            <pc:sldMk cId="2407341932" sldId="1347"/>
            <ac:spMk id="52" creationId="{6F942571-95A7-91CF-10A2-7C2D9E4B6018}"/>
          </ac:spMkLst>
        </pc:spChg>
        <pc:spChg chg="mod">
          <ac:chgData name="Stefano Belfiore" userId="532b8d56-2e98-43ae-b9c2-0c2629b921f4" providerId="ADAL" clId="{F9FBCED1-BFA3-4235-B722-2C1379A113CA}" dt="2023-05-24T06:41:17.197" v="138" actId="14100"/>
          <ac:spMkLst>
            <pc:docMk/>
            <pc:sldMk cId="2407341932" sldId="1347"/>
            <ac:spMk id="66" creationId="{0A6FCD16-43E6-4B1B-1D73-B6416431382A}"/>
          </ac:spMkLst>
        </pc:spChg>
        <pc:picChg chg="mod">
          <ac:chgData name="Stefano Belfiore" userId="532b8d56-2e98-43ae-b9c2-0c2629b921f4" providerId="ADAL" clId="{F9FBCED1-BFA3-4235-B722-2C1379A113CA}" dt="2023-05-24T14:40:17.202" v="1868" actId="1076"/>
          <ac:picMkLst>
            <pc:docMk/>
            <pc:sldMk cId="2407341932" sldId="1347"/>
            <ac:picMk id="11" creationId="{B21A6EA2-9182-F6BE-A47E-96E0BA235AF5}"/>
          </ac:picMkLst>
        </pc:picChg>
      </pc:sldChg>
      <pc:sldChg chg="addSp delSp modSp add mod">
        <pc:chgData name="Stefano Belfiore" userId="532b8d56-2e98-43ae-b9c2-0c2629b921f4" providerId="ADAL" clId="{F9FBCED1-BFA3-4235-B722-2C1379A113CA}" dt="2023-05-24T14:53:28.170" v="2008" actId="20577"/>
        <pc:sldMkLst>
          <pc:docMk/>
          <pc:sldMk cId="2849976773" sldId="1348"/>
        </pc:sldMkLst>
        <pc:spChg chg="add del mod">
          <ac:chgData name="Stefano Belfiore" userId="532b8d56-2e98-43ae-b9c2-0c2629b921f4" providerId="ADAL" clId="{F9FBCED1-BFA3-4235-B722-2C1379A113CA}" dt="2023-05-24T07:28:36.479" v="508" actId="478"/>
          <ac:spMkLst>
            <pc:docMk/>
            <pc:sldMk cId="2849976773" sldId="1348"/>
            <ac:spMk id="5" creationId="{8919219F-8E1A-F406-3080-4D52EF16CF6C}"/>
          </ac:spMkLst>
        </pc:spChg>
        <pc:spChg chg="mod">
          <ac:chgData name="Stefano Belfiore" userId="532b8d56-2e98-43ae-b9c2-0c2629b921f4" providerId="ADAL" clId="{F9FBCED1-BFA3-4235-B722-2C1379A113CA}" dt="2023-05-24T07:52:04.320" v="1331" actId="20577"/>
          <ac:spMkLst>
            <pc:docMk/>
            <pc:sldMk cId="2849976773" sldId="1348"/>
            <ac:spMk id="9" creationId="{82F17C21-15AC-1DB3-2F27-4D4E89D9190E}"/>
          </ac:spMkLst>
        </pc:spChg>
        <pc:graphicFrameChg chg="del">
          <ac:chgData name="Stefano Belfiore" userId="532b8d56-2e98-43ae-b9c2-0c2629b921f4" providerId="ADAL" clId="{F9FBCED1-BFA3-4235-B722-2C1379A113CA}" dt="2023-05-24T07:28:22.236" v="482" actId="478"/>
          <ac:graphicFrameMkLst>
            <pc:docMk/>
            <pc:sldMk cId="2849976773" sldId="1348"/>
            <ac:graphicFrameMk id="4" creationId="{E677884A-C3B6-11AA-38D1-C4064CE062A1}"/>
          </ac:graphicFrameMkLst>
        </pc:graphicFrameChg>
        <pc:graphicFrameChg chg="add mod modGraphic">
          <ac:chgData name="Stefano Belfiore" userId="532b8d56-2e98-43ae-b9c2-0c2629b921f4" providerId="ADAL" clId="{F9FBCED1-BFA3-4235-B722-2C1379A113CA}" dt="2023-05-24T14:53:28.170" v="2008" actId="20577"/>
          <ac:graphicFrameMkLst>
            <pc:docMk/>
            <pc:sldMk cId="2849976773" sldId="1348"/>
            <ac:graphicFrameMk id="7" creationId="{AE6F270E-DAB6-9B2B-4F5F-C2886A711D19}"/>
          </ac:graphicFrameMkLst>
        </pc:graphicFrameChg>
      </pc:sldChg>
      <pc:sldChg chg="modSp add mod">
        <pc:chgData name="Stefano Belfiore" userId="532b8d56-2e98-43ae-b9c2-0c2629b921f4" providerId="ADAL" clId="{F9FBCED1-BFA3-4235-B722-2C1379A113CA}" dt="2023-05-24T14:48:36.867" v="2006" actId="6549"/>
        <pc:sldMkLst>
          <pc:docMk/>
          <pc:sldMk cId="3829346222" sldId="1349"/>
        </pc:sldMkLst>
        <pc:spChg chg="mod">
          <ac:chgData name="Stefano Belfiore" userId="532b8d56-2e98-43ae-b9c2-0c2629b921f4" providerId="ADAL" clId="{F9FBCED1-BFA3-4235-B722-2C1379A113CA}" dt="2023-05-24T14:48:36.867" v="2006" actId="6549"/>
          <ac:spMkLst>
            <pc:docMk/>
            <pc:sldMk cId="3829346222" sldId="1349"/>
            <ac:spMk id="4" creationId="{450C0177-EB40-4DFD-B66F-16E7F873966E}"/>
          </ac:spMkLst>
        </pc:spChg>
        <pc:spChg chg="mod">
          <ac:chgData name="Stefano Belfiore" userId="532b8d56-2e98-43ae-b9c2-0c2629b921f4" providerId="ADAL" clId="{F9FBCED1-BFA3-4235-B722-2C1379A113CA}" dt="2023-05-24T08:17:00.081" v="1521" actId="20577"/>
          <ac:spMkLst>
            <pc:docMk/>
            <pc:sldMk cId="3829346222" sldId="1349"/>
            <ac:spMk id="5" creationId="{1717CEBA-4BF4-4AB1-80A3-9BA030EDA3A2}"/>
          </ac:spMkLst>
        </pc:spChg>
      </pc:sldChg>
    </pc:docChg>
  </pc:docChgLst>
  <pc:docChgLst>
    <pc:chgData name="Chandrima Thomin" userId="2f09c69a-20ec-4d45-a28f-1ce6767227ae" providerId="ADAL" clId="{9DF36BF3-F937-4ADF-8F50-14F5F0414A94}"/>
    <pc:docChg chg="undo custSel modSld">
      <pc:chgData name="Chandrima Thomin" userId="2f09c69a-20ec-4d45-a28f-1ce6767227ae" providerId="ADAL" clId="{9DF36BF3-F937-4ADF-8F50-14F5F0414A94}" dt="2023-05-23T09:42:35.378" v="125" actId="2711"/>
      <pc:docMkLst>
        <pc:docMk/>
      </pc:docMkLst>
      <pc:sldChg chg="modSp mod">
        <pc:chgData name="Chandrima Thomin" userId="2f09c69a-20ec-4d45-a28f-1ce6767227ae" providerId="ADAL" clId="{9DF36BF3-F937-4ADF-8F50-14F5F0414A94}" dt="2023-05-23T08:59:24.273" v="7" actId="255"/>
        <pc:sldMkLst>
          <pc:docMk/>
          <pc:sldMk cId="2797204715" sldId="463"/>
        </pc:sldMkLst>
        <pc:spChg chg="mod">
          <ac:chgData name="Chandrima Thomin" userId="2f09c69a-20ec-4d45-a28f-1ce6767227ae" providerId="ADAL" clId="{9DF36BF3-F937-4ADF-8F50-14F5F0414A94}" dt="2023-05-23T08:59:03.432" v="5" actId="2711"/>
          <ac:spMkLst>
            <pc:docMk/>
            <pc:sldMk cId="2797204715" sldId="463"/>
            <ac:spMk id="4" creationId="{450C0177-EB40-4DFD-B66F-16E7F873966E}"/>
          </ac:spMkLst>
        </pc:spChg>
        <pc:spChg chg="mod">
          <ac:chgData name="Chandrima Thomin" userId="2f09c69a-20ec-4d45-a28f-1ce6767227ae" providerId="ADAL" clId="{9DF36BF3-F937-4ADF-8F50-14F5F0414A94}" dt="2023-05-23T08:59:24.273" v="7" actId="255"/>
          <ac:spMkLst>
            <pc:docMk/>
            <pc:sldMk cId="2797204715" sldId="463"/>
            <ac:spMk id="5" creationId="{1717CEBA-4BF4-4AB1-80A3-9BA030EDA3A2}"/>
          </ac:spMkLst>
        </pc:spChg>
      </pc:sldChg>
      <pc:sldChg chg="modSp mod">
        <pc:chgData name="Chandrima Thomin" userId="2f09c69a-20ec-4d45-a28f-1ce6767227ae" providerId="ADAL" clId="{9DF36BF3-F937-4ADF-8F50-14F5F0414A94}" dt="2023-05-23T09:02:08.209" v="10" actId="255"/>
        <pc:sldMkLst>
          <pc:docMk/>
          <pc:sldMk cId="2879149324" sldId="479"/>
        </pc:sldMkLst>
        <pc:spChg chg="mod">
          <ac:chgData name="Chandrima Thomin" userId="2f09c69a-20ec-4d45-a28f-1ce6767227ae" providerId="ADAL" clId="{9DF36BF3-F937-4ADF-8F50-14F5F0414A94}" dt="2023-05-23T09:02:08.209" v="10" actId="255"/>
          <ac:spMkLst>
            <pc:docMk/>
            <pc:sldMk cId="2879149324" sldId="479"/>
            <ac:spMk id="2" creationId="{F6080C6D-EF6C-2A30-3F03-6B9CD58761D6}"/>
          </ac:spMkLst>
        </pc:spChg>
        <pc:spChg chg="mod">
          <ac:chgData name="Chandrima Thomin" userId="2f09c69a-20ec-4d45-a28f-1ce6767227ae" providerId="ADAL" clId="{9DF36BF3-F937-4ADF-8F50-14F5F0414A94}" dt="2023-05-23T09:01:10.428" v="8" actId="2711"/>
          <ac:spMkLst>
            <pc:docMk/>
            <pc:sldMk cId="2879149324" sldId="479"/>
            <ac:spMk id="8" creationId="{288CF1D4-1022-BD17-A6AA-750E73481A01}"/>
          </ac:spMkLst>
        </pc:spChg>
      </pc:sldChg>
      <pc:sldChg chg="modSp mod">
        <pc:chgData name="Chandrima Thomin" userId="2f09c69a-20ec-4d45-a28f-1ce6767227ae" providerId="ADAL" clId="{9DF36BF3-F937-4ADF-8F50-14F5F0414A94}" dt="2023-05-23T09:07:45.961" v="23" actId="14100"/>
        <pc:sldMkLst>
          <pc:docMk/>
          <pc:sldMk cId="2843687282" sldId="486"/>
        </pc:sldMkLst>
        <pc:spChg chg="mod">
          <ac:chgData name="Chandrima Thomin" userId="2f09c69a-20ec-4d45-a28f-1ce6767227ae" providerId="ADAL" clId="{9DF36BF3-F937-4ADF-8F50-14F5F0414A94}" dt="2023-05-23T09:07:37.736" v="22" actId="1076"/>
          <ac:spMkLst>
            <pc:docMk/>
            <pc:sldMk cId="2843687282" sldId="486"/>
            <ac:spMk id="3" creationId="{D6D27A61-2DAC-BCD7-CE8C-12F7678D7D9E}"/>
          </ac:spMkLst>
        </pc:spChg>
        <pc:spChg chg="mod">
          <ac:chgData name="Chandrima Thomin" userId="2f09c69a-20ec-4d45-a28f-1ce6767227ae" providerId="ADAL" clId="{9DF36BF3-F937-4ADF-8F50-14F5F0414A94}" dt="2023-05-23T09:02:41.522" v="11" actId="2711"/>
          <ac:spMkLst>
            <pc:docMk/>
            <pc:sldMk cId="2843687282" sldId="486"/>
            <ac:spMk id="9" creationId="{F6F660B1-93EC-1713-DB7D-7F4CD5C35A02}"/>
          </ac:spMkLst>
        </pc:spChg>
        <pc:graphicFrameChg chg="mod modGraphic">
          <ac:chgData name="Chandrima Thomin" userId="2f09c69a-20ec-4d45-a28f-1ce6767227ae" providerId="ADAL" clId="{9DF36BF3-F937-4ADF-8F50-14F5F0414A94}" dt="2023-05-23T09:07:45.961" v="23" actId="14100"/>
          <ac:graphicFrameMkLst>
            <pc:docMk/>
            <pc:sldMk cId="2843687282" sldId="486"/>
            <ac:graphicFrameMk id="2" creationId="{B77BB459-CE72-D01D-EF69-E80D09B8B465}"/>
          </ac:graphicFrameMkLst>
        </pc:graphicFrameChg>
        <pc:graphicFrameChg chg="mod modGraphic">
          <ac:chgData name="Chandrima Thomin" userId="2f09c69a-20ec-4d45-a28f-1ce6767227ae" providerId="ADAL" clId="{9DF36BF3-F937-4ADF-8F50-14F5F0414A94}" dt="2023-05-23T09:05:36.729" v="18" actId="14100"/>
          <ac:graphicFrameMkLst>
            <pc:docMk/>
            <pc:sldMk cId="2843687282" sldId="486"/>
            <ac:graphicFrameMk id="10" creationId="{D92A2ECD-464F-E5BF-1D63-1681C66432B8}"/>
          </ac:graphicFrameMkLst>
        </pc:graphicFrameChg>
      </pc:sldChg>
      <pc:sldChg chg="modSp mod">
        <pc:chgData name="Chandrima Thomin" userId="2f09c69a-20ec-4d45-a28f-1ce6767227ae" providerId="ADAL" clId="{9DF36BF3-F937-4ADF-8F50-14F5F0414A94}" dt="2023-05-23T09:13:14.016" v="43" actId="255"/>
        <pc:sldMkLst>
          <pc:docMk/>
          <pc:sldMk cId="2587482732" sldId="494"/>
        </pc:sldMkLst>
        <pc:spChg chg="mod">
          <ac:chgData name="Chandrima Thomin" userId="2f09c69a-20ec-4d45-a28f-1ce6767227ae" providerId="ADAL" clId="{9DF36BF3-F937-4ADF-8F50-14F5F0414A94}" dt="2023-05-23T09:11:13.303" v="30" actId="255"/>
          <ac:spMkLst>
            <pc:docMk/>
            <pc:sldMk cId="2587482732" sldId="494"/>
            <ac:spMk id="3" creationId="{EAB6F2FB-A79C-E590-6C21-95C4017564C5}"/>
          </ac:spMkLst>
        </pc:spChg>
        <pc:spChg chg="mod">
          <ac:chgData name="Chandrima Thomin" userId="2f09c69a-20ec-4d45-a28f-1ce6767227ae" providerId="ADAL" clId="{9DF36BF3-F937-4ADF-8F50-14F5F0414A94}" dt="2023-05-23T09:10:22.316" v="27" actId="2711"/>
          <ac:spMkLst>
            <pc:docMk/>
            <pc:sldMk cId="2587482732" sldId="494"/>
            <ac:spMk id="6" creationId="{3D6B6C1C-89B1-AD82-3CF7-83EAAD90A0DA}"/>
          </ac:spMkLst>
        </pc:spChg>
        <pc:spChg chg="mod">
          <ac:chgData name="Chandrima Thomin" userId="2f09c69a-20ec-4d45-a28f-1ce6767227ae" providerId="ADAL" clId="{9DF36BF3-F937-4ADF-8F50-14F5F0414A94}" dt="2023-05-23T09:10:44.816" v="28" actId="2711"/>
          <ac:spMkLst>
            <pc:docMk/>
            <pc:sldMk cId="2587482732" sldId="494"/>
            <ac:spMk id="9" creationId="{483AE351-11D9-6E3E-DC72-58C8B97AAD7E}"/>
          </ac:spMkLst>
        </pc:spChg>
        <pc:spChg chg="mod">
          <ac:chgData name="Chandrima Thomin" userId="2f09c69a-20ec-4d45-a28f-1ce6767227ae" providerId="ADAL" clId="{9DF36BF3-F937-4ADF-8F50-14F5F0414A94}" dt="2023-05-23T09:13:14.016" v="43" actId="255"/>
          <ac:spMkLst>
            <pc:docMk/>
            <pc:sldMk cId="2587482732" sldId="494"/>
            <ac:spMk id="16" creationId="{B2A5D208-1AC6-C50E-06A4-E3EE1E03B08A}"/>
          </ac:spMkLst>
        </pc:spChg>
        <pc:spChg chg="mod">
          <ac:chgData name="Chandrima Thomin" userId="2f09c69a-20ec-4d45-a28f-1ce6767227ae" providerId="ADAL" clId="{9DF36BF3-F937-4ADF-8F50-14F5F0414A94}" dt="2023-05-23T09:11:33.958" v="32" actId="255"/>
          <ac:spMkLst>
            <pc:docMk/>
            <pc:sldMk cId="2587482732" sldId="494"/>
            <ac:spMk id="18" creationId="{AC6CF43F-1D2B-63A4-3CB3-F7E71AFD1135}"/>
          </ac:spMkLst>
        </pc:spChg>
        <pc:spChg chg="mod">
          <ac:chgData name="Chandrima Thomin" userId="2f09c69a-20ec-4d45-a28f-1ce6767227ae" providerId="ADAL" clId="{9DF36BF3-F937-4ADF-8F50-14F5F0414A94}" dt="2023-05-23T09:11:49.596" v="34" actId="255"/>
          <ac:spMkLst>
            <pc:docMk/>
            <pc:sldMk cId="2587482732" sldId="494"/>
            <ac:spMk id="26" creationId="{E1D1DFE4-DA8F-0F3F-17D6-DBF3D02AF7E3}"/>
          </ac:spMkLst>
        </pc:spChg>
        <pc:spChg chg="mod">
          <ac:chgData name="Chandrima Thomin" userId="2f09c69a-20ec-4d45-a28f-1ce6767227ae" providerId="ADAL" clId="{9DF36BF3-F937-4ADF-8F50-14F5F0414A94}" dt="2023-05-23T09:12:12.574" v="37" actId="14100"/>
          <ac:spMkLst>
            <pc:docMk/>
            <pc:sldMk cId="2587482732" sldId="494"/>
            <ac:spMk id="28" creationId="{A81C85BE-B9BC-655D-95C5-A32F7213069E}"/>
          </ac:spMkLst>
        </pc:spChg>
        <pc:spChg chg="mod">
          <ac:chgData name="Chandrima Thomin" userId="2f09c69a-20ec-4d45-a28f-1ce6767227ae" providerId="ADAL" clId="{9DF36BF3-F937-4ADF-8F50-14F5F0414A94}" dt="2023-05-23T09:12:53.134" v="41" actId="14100"/>
          <ac:spMkLst>
            <pc:docMk/>
            <pc:sldMk cId="2587482732" sldId="494"/>
            <ac:spMk id="30" creationId="{CB46C216-D693-E971-D5B6-DD3751F9816C}"/>
          </ac:spMkLst>
        </pc:spChg>
      </pc:sldChg>
      <pc:sldChg chg="modSp mod">
        <pc:chgData name="Chandrima Thomin" userId="2f09c69a-20ec-4d45-a28f-1ce6767227ae" providerId="ADAL" clId="{9DF36BF3-F937-4ADF-8F50-14F5F0414A94}" dt="2023-05-23T09:18:45.050" v="57" actId="255"/>
        <pc:sldMkLst>
          <pc:docMk/>
          <pc:sldMk cId="1947400783" sldId="496"/>
        </pc:sldMkLst>
        <pc:spChg chg="mod">
          <ac:chgData name="Chandrima Thomin" userId="2f09c69a-20ec-4d45-a28f-1ce6767227ae" providerId="ADAL" clId="{9DF36BF3-F937-4ADF-8F50-14F5F0414A94}" dt="2023-05-23T09:16:12.209" v="47" actId="255"/>
          <ac:spMkLst>
            <pc:docMk/>
            <pc:sldMk cId="1947400783" sldId="496"/>
            <ac:spMk id="2" creationId="{4F3C8B6C-2115-5C45-A797-2F982C2D4DA9}"/>
          </ac:spMkLst>
        </pc:spChg>
        <pc:spChg chg="mod">
          <ac:chgData name="Chandrima Thomin" userId="2f09c69a-20ec-4d45-a28f-1ce6767227ae" providerId="ADAL" clId="{9DF36BF3-F937-4ADF-8F50-14F5F0414A94}" dt="2023-05-23T09:16:49.505" v="50" actId="1076"/>
          <ac:spMkLst>
            <pc:docMk/>
            <pc:sldMk cId="1947400783" sldId="496"/>
            <ac:spMk id="3" creationId="{813CAA73-6940-3AE2-C64E-31EA7A201451}"/>
          </ac:spMkLst>
        </pc:spChg>
        <pc:spChg chg="mod">
          <ac:chgData name="Chandrima Thomin" userId="2f09c69a-20ec-4d45-a28f-1ce6767227ae" providerId="ADAL" clId="{9DF36BF3-F937-4ADF-8F50-14F5F0414A94}" dt="2023-05-23T09:16:12.209" v="47" actId="255"/>
          <ac:spMkLst>
            <pc:docMk/>
            <pc:sldMk cId="1947400783" sldId="496"/>
            <ac:spMk id="5" creationId="{6A5DF057-F5B8-9B92-BB22-C2EBF8A105C9}"/>
          </ac:spMkLst>
        </pc:spChg>
        <pc:spChg chg="mod">
          <ac:chgData name="Chandrima Thomin" userId="2f09c69a-20ec-4d45-a28f-1ce6767227ae" providerId="ADAL" clId="{9DF36BF3-F937-4ADF-8F50-14F5F0414A94}" dt="2023-05-23T09:18:45.050" v="57" actId="255"/>
          <ac:spMkLst>
            <pc:docMk/>
            <pc:sldMk cId="1947400783" sldId="496"/>
            <ac:spMk id="7" creationId="{8B64B995-1510-AA64-61B6-635A4F32B8C5}"/>
          </ac:spMkLst>
        </pc:spChg>
        <pc:spChg chg="mod">
          <ac:chgData name="Chandrima Thomin" userId="2f09c69a-20ec-4d45-a28f-1ce6767227ae" providerId="ADAL" clId="{9DF36BF3-F937-4ADF-8F50-14F5F0414A94}" dt="2023-05-23T09:18:08.497" v="54" actId="255"/>
          <ac:spMkLst>
            <pc:docMk/>
            <pc:sldMk cId="1947400783" sldId="496"/>
            <ac:spMk id="9" creationId="{A6C1442E-5E56-194B-31F8-32D59FAFC382}"/>
          </ac:spMkLst>
        </pc:spChg>
        <pc:spChg chg="mod">
          <ac:chgData name="Chandrima Thomin" userId="2f09c69a-20ec-4d45-a28f-1ce6767227ae" providerId="ADAL" clId="{9DF36BF3-F937-4ADF-8F50-14F5F0414A94}" dt="2023-05-23T09:16:57.167" v="51" actId="14100"/>
          <ac:spMkLst>
            <pc:docMk/>
            <pc:sldMk cId="1947400783" sldId="496"/>
            <ac:spMk id="21" creationId="{8D3A4255-CADF-72CF-31F1-97D899566ADE}"/>
          </ac:spMkLst>
        </pc:spChg>
        <pc:spChg chg="mod">
          <ac:chgData name="Chandrima Thomin" userId="2f09c69a-20ec-4d45-a28f-1ce6767227ae" providerId="ADAL" clId="{9DF36BF3-F937-4ADF-8F50-14F5F0414A94}" dt="2023-05-23T09:16:12.209" v="47" actId="255"/>
          <ac:spMkLst>
            <pc:docMk/>
            <pc:sldMk cId="1947400783" sldId="496"/>
            <ac:spMk id="25" creationId="{B05A9BF3-44AB-2DE1-E067-B8627B46A728}"/>
          </ac:spMkLst>
        </pc:spChg>
        <pc:spChg chg="mod">
          <ac:chgData name="Chandrima Thomin" userId="2f09c69a-20ec-4d45-a28f-1ce6767227ae" providerId="ADAL" clId="{9DF36BF3-F937-4ADF-8F50-14F5F0414A94}" dt="2023-05-23T09:16:12.209" v="47" actId="255"/>
          <ac:spMkLst>
            <pc:docMk/>
            <pc:sldMk cId="1947400783" sldId="496"/>
            <ac:spMk id="26" creationId="{27CB4B6B-77D2-75D9-EA21-22063F74DF1E}"/>
          </ac:spMkLst>
        </pc:spChg>
        <pc:picChg chg="mod">
          <ac:chgData name="Chandrima Thomin" userId="2f09c69a-20ec-4d45-a28f-1ce6767227ae" providerId="ADAL" clId="{9DF36BF3-F937-4ADF-8F50-14F5F0414A94}" dt="2023-05-23T09:18:31.842" v="56" actId="1076"/>
          <ac:picMkLst>
            <pc:docMk/>
            <pc:sldMk cId="1947400783" sldId="496"/>
            <ac:picMk id="19" creationId="{1087C544-A68C-A2C1-F1E1-4AB0C2CA90CF}"/>
          </ac:picMkLst>
        </pc:picChg>
      </pc:sldChg>
      <pc:sldChg chg="modSp mod">
        <pc:chgData name="Chandrima Thomin" userId="2f09c69a-20ec-4d45-a28f-1ce6767227ae" providerId="ADAL" clId="{9DF36BF3-F937-4ADF-8F50-14F5F0414A94}" dt="2023-05-23T09:37:10.529" v="111" actId="1076"/>
        <pc:sldMkLst>
          <pc:docMk/>
          <pc:sldMk cId="3195540504" sldId="499"/>
        </pc:sldMkLst>
        <pc:spChg chg="mod">
          <ac:chgData name="Chandrima Thomin" userId="2f09c69a-20ec-4d45-a28f-1ce6767227ae" providerId="ADAL" clId="{9DF36BF3-F937-4ADF-8F50-14F5F0414A94}" dt="2023-05-23T09:37:10.529" v="111" actId="1076"/>
          <ac:spMkLst>
            <pc:docMk/>
            <pc:sldMk cId="3195540504" sldId="499"/>
            <ac:spMk id="3" creationId="{CF081314-7421-756F-C2E1-593360385950}"/>
          </ac:spMkLst>
        </pc:spChg>
        <pc:spChg chg="mod">
          <ac:chgData name="Chandrima Thomin" userId="2f09c69a-20ec-4d45-a28f-1ce6767227ae" providerId="ADAL" clId="{9DF36BF3-F937-4ADF-8F50-14F5F0414A94}" dt="2023-05-23T09:36:21.696" v="107" actId="2711"/>
          <ac:spMkLst>
            <pc:docMk/>
            <pc:sldMk cId="3195540504" sldId="499"/>
            <ac:spMk id="7" creationId="{0825134F-065B-F0B3-6BBC-3B754E1C8C43}"/>
          </ac:spMkLst>
        </pc:spChg>
        <pc:spChg chg="mod">
          <ac:chgData name="Chandrima Thomin" userId="2f09c69a-20ec-4d45-a28f-1ce6767227ae" providerId="ADAL" clId="{9DF36BF3-F937-4ADF-8F50-14F5F0414A94}" dt="2023-05-23T09:36:11.173" v="106" actId="2711"/>
          <ac:spMkLst>
            <pc:docMk/>
            <pc:sldMk cId="3195540504" sldId="499"/>
            <ac:spMk id="10" creationId="{146F4EBA-09AF-D015-E348-A91677B7825A}"/>
          </ac:spMkLst>
        </pc:spChg>
      </pc:sldChg>
      <pc:sldChg chg="modSp mod">
        <pc:chgData name="Chandrima Thomin" userId="2f09c69a-20ec-4d45-a28f-1ce6767227ae" providerId="ADAL" clId="{9DF36BF3-F937-4ADF-8F50-14F5F0414A94}" dt="2023-05-23T09:41:53.047" v="120" actId="255"/>
        <pc:sldMkLst>
          <pc:docMk/>
          <pc:sldMk cId="3437862254" sldId="501"/>
        </pc:sldMkLst>
        <pc:spChg chg="mod">
          <ac:chgData name="Chandrima Thomin" userId="2f09c69a-20ec-4d45-a28f-1ce6767227ae" providerId="ADAL" clId="{9DF36BF3-F937-4ADF-8F50-14F5F0414A94}" dt="2023-05-23T09:41:22.217" v="118" actId="14100"/>
          <ac:spMkLst>
            <pc:docMk/>
            <pc:sldMk cId="3437862254" sldId="501"/>
            <ac:spMk id="3" creationId="{CF081314-7421-756F-C2E1-593360385950}"/>
          </ac:spMkLst>
        </pc:spChg>
        <pc:spChg chg="mod">
          <ac:chgData name="Chandrima Thomin" userId="2f09c69a-20ec-4d45-a28f-1ce6767227ae" providerId="ADAL" clId="{9DF36BF3-F937-4ADF-8F50-14F5F0414A94}" dt="2023-05-23T09:41:07.725" v="116" actId="2711"/>
          <ac:spMkLst>
            <pc:docMk/>
            <pc:sldMk cId="3437862254" sldId="501"/>
            <ac:spMk id="7" creationId="{0825134F-065B-F0B3-6BBC-3B754E1C8C43}"/>
          </ac:spMkLst>
        </pc:spChg>
        <pc:spChg chg="mod">
          <ac:chgData name="Chandrima Thomin" userId="2f09c69a-20ec-4d45-a28f-1ce6767227ae" providerId="ADAL" clId="{9DF36BF3-F937-4ADF-8F50-14F5F0414A94}" dt="2023-05-23T09:40:58.952" v="115" actId="2711"/>
          <ac:spMkLst>
            <pc:docMk/>
            <pc:sldMk cId="3437862254" sldId="501"/>
            <ac:spMk id="8" creationId="{F50DB748-1A96-CC72-4599-E04BF7027B71}"/>
          </ac:spMkLst>
        </pc:spChg>
        <pc:graphicFrameChg chg="modGraphic">
          <ac:chgData name="Chandrima Thomin" userId="2f09c69a-20ec-4d45-a28f-1ce6767227ae" providerId="ADAL" clId="{9DF36BF3-F937-4ADF-8F50-14F5F0414A94}" dt="2023-05-23T09:41:53.047" v="120" actId="255"/>
          <ac:graphicFrameMkLst>
            <pc:docMk/>
            <pc:sldMk cId="3437862254" sldId="501"/>
            <ac:graphicFrameMk id="2" creationId="{FCA9BA5E-F035-73FA-0E28-EBAAC37D775E}"/>
          </ac:graphicFrameMkLst>
        </pc:graphicFrameChg>
      </pc:sldChg>
      <pc:sldChg chg="modSp mod">
        <pc:chgData name="Chandrima Thomin" userId="2f09c69a-20ec-4d45-a28f-1ce6767227ae" providerId="ADAL" clId="{9DF36BF3-F937-4ADF-8F50-14F5F0414A94}" dt="2023-05-23T09:40:28.436" v="114" actId="2711"/>
        <pc:sldMkLst>
          <pc:docMk/>
          <pc:sldMk cId="200531515" sldId="502"/>
        </pc:sldMkLst>
        <pc:spChg chg="mod">
          <ac:chgData name="Chandrima Thomin" userId="2f09c69a-20ec-4d45-a28f-1ce6767227ae" providerId="ADAL" clId="{9DF36BF3-F937-4ADF-8F50-14F5F0414A94}" dt="2023-05-23T09:39:24.898" v="113" actId="255"/>
          <ac:spMkLst>
            <pc:docMk/>
            <pc:sldMk cId="200531515" sldId="502"/>
            <ac:spMk id="3" creationId="{A09C9933-6C05-5F8C-B605-3E306887D811}"/>
          </ac:spMkLst>
        </pc:spChg>
        <pc:spChg chg="mod">
          <ac:chgData name="Chandrima Thomin" userId="2f09c69a-20ec-4d45-a28f-1ce6767227ae" providerId="ADAL" clId="{9DF36BF3-F937-4ADF-8F50-14F5F0414A94}" dt="2023-05-23T09:40:28.436" v="114" actId="2711"/>
          <ac:spMkLst>
            <pc:docMk/>
            <pc:sldMk cId="200531515" sldId="502"/>
            <ac:spMk id="9" creationId="{82F17C21-15AC-1DB3-2F27-4D4E89D9190E}"/>
          </ac:spMkLst>
        </pc:spChg>
      </pc:sldChg>
      <pc:sldChg chg="modSp mod">
        <pc:chgData name="Chandrima Thomin" userId="2f09c69a-20ec-4d45-a28f-1ce6767227ae" providerId="ADAL" clId="{9DF36BF3-F937-4ADF-8F50-14F5F0414A94}" dt="2023-05-23T09:42:35.378" v="125" actId="2711"/>
        <pc:sldMkLst>
          <pc:docMk/>
          <pc:sldMk cId="1394776622" sldId="1314"/>
        </pc:sldMkLst>
        <pc:spChg chg="mod">
          <ac:chgData name="Chandrima Thomin" userId="2f09c69a-20ec-4d45-a28f-1ce6767227ae" providerId="ADAL" clId="{9DF36BF3-F937-4ADF-8F50-14F5F0414A94}" dt="2023-05-23T09:42:21.311" v="124" actId="2711"/>
          <ac:spMkLst>
            <pc:docMk/>
            <pc:sldMk cId="1394776622" sldId="1314"/>
            <ac:spMk id="2" creationId="{5A082FB0-955D-C92E-2742-111F25586907}"/>
          </ac:spMkLst>
        </pc:spChg>
        <pc:spChg chg="mod">
          <ac:chgData name="Chandrima Thomin" userId="2f09c69a-20ec-4d45-a28f-1ce6767227ae" providerId="ADAL" clId="{9DF36BF3-F937-4ADF-8F50-14F5F0414A94}" dt="2023-05-23T09:42:35.378" v="125" actId="2711"/>
          <ac:spMkLst>
            <pc:docMk/>
            <pc:sldMk cId="1394776622" sldId="1314"/>
            <ac:spMk id="3" creationId="{096E52C7-343E-7398-F218-D510FB81F43F}"/>
          </ac:spMkLst>
        </pc:spChg>
      </pc:sldChg>
      <pc:sldChg chg="modSp mod">
        <pc:chgData name="Chandrima Thomin" userId="2f09c69a-20ec-4d45-a28f-1ce6767227ae" providerId="ADAL" clId="{9DF36BF3-F937-4ADF-8F50-14F5F0414A94}" dt="2023-05-23T08:58:21.262" v="3" actId="255"/>
        <pc:sldMkLst>
          <pc:docMk/>
          <pc:sldMk cId="3193049120" sldId="1338"/>
        </pc:sldMkLst>
        <pc:spChg chg="mod">
          <ac:chgData name="Chandrima Thomin" userId="2f09c69a-20ec-4d45-a28f-1ce6767227ae" providerId="ADAL" clId="{9DF36BF3-F937-4ADF-8F50-14F5F0414A94}" dt="2023-05-23T08:57:05.088" v="1" actId="255"/>
          <ac:spMkLst>
            <pc:docMk/>
            <pc:sldMk cId="3193049120" sldId="1338"/>
            <ac:spMk id="2" creationId="{FF1C280A-99C9-ED35-B53F-8EB1711BD88C}"/>
          </ac:spMkLst>
        </pc:spChg>
        <pc:spChg chg="mod">
          <ac:chgData name="Chandrima Thomin" userId="2f09c69a-20ec-4d45-a28f-1ce6767227ae" providerId="ADAL" clId="{9DF36BF3-F937-4ADF-8F50-14F5F0414A94}" dt="2023-05-23T08:58:21.262" v="3" actId="255"/>
          <ac:spMkLst>
            <pc:docMk/>
            <pc:sldMk cId="3193049120" sldId="1338"/>
            <ac:spMk id="5" creationId="{8673974A-4746-3C4E-95D9-D8671B53F5B1}"/>
          </ac:spMkLst>
        </pc:spChg>
      </pc:sldChg>
      <pc:sldChg chg="modSp mod">
        <pc:chgData name="Chandrima Thomin" userId="2f09c69a-20ec-4d45-a28f-1ce6767227ae" providerId="ADAL" clId="{9DF36BF3-F937-4ADF-8F50-14F5F0414A94}" dt="2023-05-23T09:09:50.748" v="26" actId="255"/>
        <pc:sldMkLst>
          <pc:docMk/>
          <pc:sldMk cId="1855071097" sldId="1341"/>
        </pc:sldMkLst>
        <pc:spChg chg="mod">
          <ac:chgData name="Chandrima Thomin" userId="2f09c69a-20ec-4d45-a28f-1ce6767227ae" providerId="ADAL" clId="{9DF36BF3-F937-4ADF-8F50-14F5F0414A94}" dt="2023-05-23T09:09:33.462" v="24" actId="2711"/>
          <ac:spMkLst>
            <pc:docMk/>
            <pc:sldMk cId="1855071097" sldId="1341"/>
            <ac:spMk id="4" creationId="{450C0177-EB40-4DFD-B66F-16E7F873966E}"/>
          </ac:spMkLst>
        </pc:spChg>
        <pc:spChg chg="mod">
          <ac:chgData name="Chandrima Thomin" userId="2f09c69a-20ec-4d45-a28f-1ce6767227ae" providerId="ADAL" clId="{9DF36BF3-F937-4ADF-8F50-14F5F0414A94}" dt="2023-05-23T09:09:50.748" v="26" actId="255"/>
          <ac:spMkLst>
            <pc:docMk/>
            <pc:sldMk cId="1855071097" sldId="1341"/>
            <ac:spMk id="5" creationId="{1717CEBA-4BF4-4AB1-80A3-9BA030EDA3A2}"/>
          </ac:spMkLst>
        </pc:spChg>
      </pc:sldChg>
      <pc:sldChg chg="modSp mod">
        <pc:chgData name="Chandrima Thomin" userId="2f09c69a-20ec-4d45-a28f-1ce6767227ae" providerId="ADAL" clId="{9DF36BF3-F937-4ADF-8F50-14F5F0414A94}" dt="2023-05-23T09:20:45.530" v="64" actId="255"/>
        <pc:sldMkLst>
          <pc:docMk/>
          <pc:sldMk cId="1261786803" sldId="1342"/>
        </pc:sldMkLst>
        <pc:spChg chg="mod">
          <ac:chgData name="Chandrima Thomin" userId="2f09c69a-20ec-4d45-a28f-1ce6767227ae" providerId="ADAL" clId="{9DF36BF3-F937-4ADF-8F50-14F5F0414A94}" dt="2023-05-23T09:20:23.387" v="62" actId="14100"/>
          <ac:spMkLst>
            <pc:docMk/>
            <pc:sldMk cId="1261786803" sldId="1342"/>
            <ac:spMk id="4" creationId="{450C0177-EB40-4DFD-B66F-16E7F873966E}"/>
          </ac:spMkLst>
        </pc:spChg>
        <pc:spChg chg="mod">
          <ac:chgData name="Chandrima Thomin" userId="2f09c69a-20ec-4d45-a28f-1ce6767227ae" providerId="ADAL" clId="{9DF36BF3-F937-4ADF-8F50-14F5F0414A94}" dt="2023-05-23T09:20:45.530" v="64" actId="255"/>
          <ac:spMkLst>
            <pc:docMk/>
            <pc:sldMk cId="1261786803" sldId="1342"/>
            <ac:spMk id="5" creationId="{1717CEBA-4BF4-4AB1-80A3-9BA030EDA3A2}"/>
          </ac:spMkLst>
        </pc:spChg>
      </pc:sldChg>
      <pc:sldChg chg="modSp mod">
        <pc:chgData name="Chandrima Thomin" userId="2f09c69a-20ec-4d45-a28f-1ce6767227ae" providerId="ADAL" clId="{9DF36BF3-F937-4ADF-8F50-14F5F0414A94}" dt="2023-05-23T09:35:37.711" v="105" actId="1076"/>
        <pc:sldMkLst>
          <pc:docMk/>
          <pc:sldMk cId="2407341932" sldId="1347"/>
        </pc:sldMkLst>
        <pc:spChg chg="mod">
          <ac:chgData name="Chandrima Thomin" userId="2f09c69a-20ec-4d45-a28f-1ce6767227ae" providerId="ADAL" clId="{9DF36BF3-F937-4ADF-8F50-14F5F0414A94}" dt="2023-05-23T09:27:10.612" v="82" actId="14100"/>
          <ac:spMkLst>
            <pc:docMk/>
            <pc:sldMk cId="2407341932" sldId="1347"/>
            <ac:spMk id="6" creationId="{4DFC0E78-CD58-AC7A-78E6-4AF684CE0DED}"/>
          </ac:spMkLst>
        </pc:spChg>
        <pc:spChg chg="mod">
          <ac:chgData name="Chandrima Thomin" userId="2f09c69a-20ec-4d45-a28f-1ce6767227ae" providerId="ADAL" clId="{9DF36BF3-F937-4ADF-8F50-14F5F0414A94}" dt="2023-05-23T09:30:58.067" v="91" actId="20578"/>
          <ac:spMkLst>
            <pc:docMk/>
            <pc:sldMk cId="2407341932" sldId="1347"/>
            <ac:spMk id="8" creationId="{524A8054-C1F6-A430-5F20-59B2EFA6D37C}"/>
          </ac:spMkLst>
        </pc:spChg>
        <pc:spChg chg="mod">
          <ac:chgData name="Chandrima Thomin" userId="2f09c69a-20ec-4d45-a28f-1ce6767227ae" providerId="ADAL" clId="{9DF36BF3-F937-4ADF-8F50-14F5F0414A94}" dt="2023-05-23T09:33:08.206" v="93" actId="255"/>
          <ac:spMkLst>
            <pc:docMk/>
            <pc:sldMk cId="2407341932" sldId="1347"/>
            <ac:spMk id="9" creationId="{B6975CB5-F929-95EB-9A5A-97734A4075B6}"/>
          </ac:spMkLst>
        </pc:spChg>
        <pc:spChg chg="mod">
          <ac:chgData name="Chandrima Thomin" userId="2f09c69a-20ec-4d45-a28f-1ce6767227ae" providerId="ADAL" clId="{9DF36BF3-F937-4ADF-8F50-14F5F0414A94}" dt="2023-05-23T09:21:19.913" v="66" actId="255"/>
          <ac:spMkLst>
            <pc:docMk/>
            <pc:sldMk cId="2407341932" sldId="1347"/>
            <ac:spMk id="10" creationId="{146F4EBA-09AF-D015-E348-A91677B7825A}"/>
          </ac:spMkLst>
        </pc:spChg>
        <pc:spChg chg="mod">
          <ac:chgData name="Chandrima Thomin" userId="2f09c69a-20ec-4d45-a28f-1ce6767227ae" providerId="ADAL" clId="{9DF36BF3-F937-4ADF-8F50-14F5F0414A94}" dt="2023-05-23T09:29:32.883" v="87" actId="14100"/>
          <ac:spMkLst>
            <pc:docMk/>
            <pc:sldMk cId="2407341932" sldId="1347"/>
            <ac:spMk id="13" creationId="{B511630E-E8C2-1131-1CDE-49AC635FA27B}"/>
          </ac:spMkLst>
        </pc:spChg>
        <pc:spChg chg="mod">
          <ac:chgData name="Chandrima Thomin" userId="2f09c69a-20ec-4d45-a28f-1ce6767227ae" providerId="ADAL" clId="{9DF36BF3-F937-4ADF-8F50-14F5F0414A94}" dt="2023-05-23T09:29:13.168" v="86" actId="14100"/>
          <ac:spMkLst>
            <pc:docMk/>
            <pc:sldMk cId="2407341932" sldId="1347"/>
            <ac:spMk id="14" creationId="{D6EBE8EF-D97D-A230-4699-3306CA32DF6D}"/>
          </ac:spMkLst>
        </pc:spChg>
        <pc:spChg chg="mod">
          <ac:chgData name="Chandrima Thomin" userId="2f09c69a-20ec-4d45-a28f-1ce6767227ae" providerId="ADAL" clId="{9DF36BF3-F937-4ADF-8F50-14F5F0414A94}" dt="2023-05-23T09:22:16.049" v="68" actId="14100"/>
          <ac:spMkLst>
            <pc:docMk/>
            <pc:sldMk cId="2407341932" sldId="1347"/>
            <ac:spMk id="27" creationId="{062143F6-2A80-9123-6FE1-94DF6444C4CD}"/>
          </ac:spMkLst>
        </pc:spChg>
        <pc:spChg chg="mod">
          <ac:chgData name="Chandrima Thomin" userId="2f09c69a-20ec-4d45-a28f-1ce6767227ae" providerId="ADAL" clId="{9DF36BF3-F937-4ADF-8F50-14F5F0414A94}" dt="2023-05-23T09:35:37.711" v="105" actId="1076"/>
          <ac:spMkLst>
            <pc:docMk/>
            <pc:sldMk cId="2407341932" sldId="1347"/>
            <ac:spMk id="48" creationId="{5A8306EC-E904-7197-BA82-86E5D32B88E8}"/>
          </ac:spMkLst>
        </pc:spChg>
        <pc:spChg chg="mod">
          <ac:chgData name="Chandrima Thomin" userId="2f09c69a-20ec-4d45-a28f-1ce6767227ae" providerId="ADAL" clId="{9DF36BF3-F937-4ADF-8F50-14F5F0414A94}" dt="2023-05-23T09:28:26.702" v="84" actId="255"/>
          <ac:spMkLst>
            <pc:docMk/>
            <pc:sldMk cId="2407341932" sldId="1347"/>
            <ac:spMk id="52" creationId="{6F942571-95A7-91CF-10A2-7C2D9E4B6018}"/>
          </ac:spMkLst>
        </pc:spChg>
        <pc:spChg chg="mod">
          <ac:chgData name="Chandrima Thomin" userId="2f09c69a-20ec-4d45-a28f-1ce6767227ae" providerId="ADAL" clId="{9DF36BF3-F937-4ADF-8F50-14F5F0414A94}" dt="2023-05-23T09:33:46.817" v="97" actId="14100"/>
          <ac:spMkLst>
            <pc:docMk/>
            <pc:sldMk cId="2407341932" sldId="1347"/>
            <ac:spMk id="66" creationId="{0A6FCD16-43E6-4B1B-1D73-B6416431382A}"/>
          </ac:spMkLst>
        </pc:spChg>
        <pc:graphicFrameChg chg="mod modGraphic">
          <ac:chgData name="Chandrima Thomin" userId="2f09c69a-20ec-4d45-a28f-1ce6767227ae" providerId="ADAL" clId="{9DF36BF3-F937-4ADF-8F50-14F5F0414A94}" dt="2023-05-23T09:34:47.448" v="100" actId="14100"/>
          <ac:graphicFrameMkLst>
            <pc:docMk/>
            <pc:sldMk cId="2407341932" sldId="1347"/>
            <ac:graphicFrameMk id="12" creationId="{310F67C0-B471-491D-15E8-C487EFABB2DE}"/>
          </ac:graphicFrameMkLst>
        </pc:graphicFrameChg>
      </pc:sldChg>
    </pc:docChg>
  </pc:docChgLst>
  <pc:docChgLst>
    <pc:chgData name="Stefano Belfiore" userId="532b8d56-2e98-43ae-b9c2-0c2629b921f4" providerId="ADAL" clId="{4E70AE63-B429-41E9-8618-B4281DA88879}"/>
    <pc:docChg chg="undo custSel addSld delSld modSld">
      <pc:chgData name="Stefano Belfiore" userId="532b8d56-2e98-43ae-b9c2-0c2629b921f4" providerId="ADAL" clId="{4E70AE63-B429-41E9-8618-B4281DA88879}" dt="2023-05-22T14:00:23.906" v="209" actId="313"/>
      <pc:docMkLst>
        <pc:docMk/>
      </pc:docMkLst>
      <pc:sldChg chg="addSp delSp modSp mod">
        <pc:chgData name="Stefano Belfiore" userId="532b8d56-2e98-43ae-b9c2-0c2629b921f4" providerId="ADAL" clId="{4E70AE63-B429-41E9-8618-B4281DA88879}" dt="2023-05-22T13:59:18.727" v="208" actId="108"/>
        <pc:sldMkLst>
          <pc:docMk/>
          <pc:sldMk cId="2879149324" sldId="479"/>
        </pc:sldMkLst>
        <pc:spChg chg="mod">
          <ac:chgData name="Stefano Belfiore" userId="532b8d56-2e98-43ae-b9c2-0c2629b921f4" providerId="ADAL" clId="{4E70AE63-B429-41E9-8618-B4281DA88879}" dt="2023-05-22T13:58:54.829" v="205" actId="1076"/>
          <ac:spMkLst>
            <pc:docMk/>
            <pc:sldMk cId="2879149324" sldId="479"/>
            <ac:spMk id="2" creationId="{F6080C6D-EF6C-2A30-3F03-6B9CD58761D6}"/>
          </ac:spMkLst>
        </pc:spChg>
        <pc:spChg chg="mod">
          <ac:chgData name="Stefano Belfiore" userId="532b8d56-2e98-43ae-b9c2-0c2629b921f4" providerId="ADAL" clId="{4E70AE63-B429-41E9-8618-B4281DA88879}" dt="2023-05-22T13:59:18.727" v="208" actId="108"/>
          <ac:spMkLst>
            <pc:docMk/>
            <pc:sldMk cId="2879149324" sldId="479"/>
            <ac:spMk id="8" creationId="{288CF1D4-1022-BD17-A6AA-750E73481A01}"/>
          </ac:spMkLst>
        </pc:spChg>
        <pc:picChg chg="add del mod modCrop">
          <ac:chgData name="Stefano Belfiore" userId="532b8d56-2e98-43ae-b9c2-0c2629b921f4" providerId="ADAL" clId="{4E70AE63-B429-41E9-8618-B4281DA88879}" dt="2023-05-22T13:16:21.732" v="114" actId="478"/>
          <ac:picMkLst>
            <pc:docMk/>
            <pc:sldMk cId="2879149324" sldId="479"/>
            <ac:picMk id="3" creationId="{69E3A0FF-5D7A-3D9B-69D3-F519C8B00E00}"/>
          </ac:picMkLst>
        </pc:picChg>
        <pc:picChg chg="mod">
          <ac:chgData name="Stefano Belfiore" userId="532b8d56-2e98-43ae-b9c2-0c2629b921f4" providerId="ADAL" clId="{4E70AE63-B429-41E9-8618-B4281DA88879}" dt="2023-05-22T13:15:34.768" v="101" actId="1076"/>
          <ac:picMkLst>
            <pc:docMk/>
            <pc:sldMk cId="2879149324" sldId="479"/>
            <ac:picMk id="6" creationId="{6DEE8010-E0FE-3EBC-871F-1ACC3BF9D4EF}"/>
          </ac:picMkLst>
        </pc:picChg>
      </pc:sldChg>
      <pc:sldChg chg="modSp mod">
        <pc:chgData name="Stefano Belfiore" userId="532b8d56-2e98-43ae-b9c2-0c2629b921f4" providerId="ADAL" clId="{4E70AE63-B429-41E9-8618-B4281DA88879}" dt="2023-05-22T13:16:16.528" v="113" actId="113"/>
        <pc:sldMkLst>
          <pc:docMk/>
          <pc:sldMk cId="2843687282" sldId="486"/>
        </pc:sldMkLst>
        <pc:spChg chg="mod">
          <ac:chgData name="Stefano Belfiore" userId="532b8d56-2e98-43ae-b9c2-0c2629b921f4" providerId="ADAL" clId="{4E70AE63-B429-41E9-8618-B4281DA88879}" dt="2023-05-22T13:16:16.528" v="113" actId="113"/>
          <ac:spMkLst>
            <pc:docMk/>
            <pc:sldMk cId="2843687282" sldId="486"/>
            <ac:spMk id="9" creationId="{F6F660B1-93EC-1713-DB7D-7F4CD5C35A02}"/>
          </ac:spMkLst>
        </pc:spChg>
      </pc:sldChg>
      <pc:sldChg chg="modSp mod">
        <pc:chgData name="Stefano Belfiore" userId="532b8d56-2e98-43ae-b9c2-0c2629b921f4" providerId="ADAL" clId="{4E70AE63-B429-41E9-8618-B4281DA88879}" dt="2023-05-22T13:57:32.666" v="199" actId="790"/>
        <pc:sldMkLst>
          <pc:docMk/>
          <pc:sldMk cId="2587482732" sldId="494"/>
        </pc:sldMkLst>
        <pc:spChg chg="mod">
          <ac:chgData name="Stefano Belfiore" userId="532b8d56-2e98-43ae-b9c2-0c2629b921f4" providerId="ADAL" clId="{4E70AE63-B429-41E9-8618-B4281DA88879}" dt="2023-05-22T13:57:32.666" v="199" actId="790"/>
          <ac:spMkLst>
            <pc:docMk/>
            <pc:sldMk cId="2587482732" sldId="494"/>
            <ac:spMk id="3" creationId="{EAB6F2FB-A79C-E590-6C21-95C4017564C5}"/>
          </ac:spMkLst>
        </pc:spChg>
        <pc:spChg chg="mod">
          <ac:chgData name="Stefano Belfiore" userId="532b8d56-2e98-43ae-b9c2-0c2629b921f4" providerId="ADAL" clId="{4E70AE63-B429-41E9-8618-B4281DA88879}" dt="2023-05-22T13:57:32.666" v="199" actId="790"/>
          <ac:spMkLst>
            <pc:docMk/>
            <pc:sldMk cId="2587482732" sldId="494"/>
            <ac:spMk id="16" creationId="{B2A5D208-1AC6-C50E-06A4-E3EE1E03B08A}"/>
          </ac:spMkLst>
        </pc:spChg>
        <pc:spChg chg="mod">
          <ac:chgData name="Stefano Belfiore" userId="532b8d56-2e98-43ae-b9c2-0c2629b921f4" providerId="ADAL" clId="{4E70AE63-B429-41E9-8618-B4281DA88879}" dt="2023-05-22T13:57:32.666" v="199" actId="790"/>
          <ac:spMkLst>
            <pc:docMk/>
            <pc:sldMk cId="2587482732" sldId="494"/>
            <ac:spMk id="18" creationId="{AC6CF43F-1D2B-63A4-3CB3-F7E71AFD1135}"/>
          </ac:spMkLst>
        </pc:spChg>
        <pc:spChg chg="mod">
          <ac:chgData name="Stefano Belfiore" userId="532b8d56-2e98-43ae-b9c2-0c2629b921f4" providerId="ADAL" clId="{4E70AE63-B429-41E9-8618-B4281DA88879}" dt="2023-05-22T13:57:32.666" v="199" actId="790"/>
          <ac:spMkLst>
            <pc:docMk/>
            <pc:sldMk cId="2587482732" sldId="494"/>
            <ac:spMk id="26" creationId="{E1D1DFE4-DA8F-0F3F-17D6-DBF3D02AF7E3}"/>
          </ac:spMkLst>
        </pc:spChg>
        <pc:spChg chg="mod">
          <ac:chgData name="Stefano Belfiore" userId="532b8d56-2e98-43ae-b9c2-0c2629b921f4" providerId="ADAL" clId="{4E70AE63-B429-41E9-8618-B4281DA88879}" dt="2023-05-22T13:57:32.666" v="199" actId="790"/>
          <ac:spMkLst>
            <pc:docMk/>
            <pc:sldMk cId="2587482732" sldId="494"/>
            <ac:spMk id="28" creationId="{A81C85BE-B9BC-655D-95C5-A32F7213069E}"/>
          </ac:spMkLst>
        </pc:spChg>
        <pc:spChg chg="mod">
          <ac:chgData name="Stefano Belfiore" userId="532b8d56-2e98-43ae-b9c2-0c2629b921f4" providerId="ADAL" clId="{4E70AE63-B429-41E9-8618-B4281DA88879}" dt="2023-05-22T13:57:32.666" v="199" actId="790"/>
          <ac:spMkLst>
            <pc:docMk/>
            <pc:sldMk cId="2587482732" sldId="494"/>
            <ac:spMk id="30" creationId="{CB46C216-D693-E971-D5B6-DD3751F9816C}"/>
          </ac:spMkLst>
        </pc:spChg>
      </pc:sldChg>
      <pc:sldChg chg="modSp mod">
        <pc:chgData name="Stefano Belfiore" userId="532b8d56-2e98-43ae-b9c2-0c2629b921f4" providerId="ADAL" clId="{4E70AE63-B429-41E9-8618-B4281DA88879}" dt="2023-05-22T13:25:34.309" v="192" actId="790"/>
        <pc:sldMkLst>
          <pc:docMk/>
          <pc:sldMk cId="1947400783" sldId="496"/>
        </pc:sldMkLst>
        <pc:spChg chg="mod">
          <ac:chgData name="Stefano Belfiore" userId="532b8d56-2e98-43ae-b9c2-0c2629b921f4" providerId="ADAL" clId="{4E70AE63-B429-41E9-8618-B4281DA88879}" dt="2023-05-22T13:24:48.801" v="191" actId="20577"/>
          <ac:spMkLst>
            <pc:docMk/>
            <pc:sldMk cId="1947400783" sldId="496"/>
            <ac:spMk id="2" creationId="{4F3C8B6C-2115-5C45-A797-2F982C2D4DA9}"/>
          </ac:spMkLst>
        </pc:spChg>
        <pc:spChg chg="mod">
          <ac:chgData name="Stefano Belfiore" userId="532b8d56-2e98-43ae-b9c2-0c2629b921f4" providerId="ADAL" clId="{4E70AE63-B429-41E9-8618-B4281DA88879}" dt="2023-05-22T13:25:34.309" v="192" actId="790"/>
          <ac:spMkLst>
            <pc:docMk/>
            <pc:sldMk cId="1947400783" sldId="496"/>
            <ac:spMk id="9" creationId="{A6C1442E-5E56-194B-31F8-32D59FAFC382}"/>
          </ac:spMkLst>
        </pc:spChg>
      </pc:sldChg>
      <pc:sldChg chg="modSp mod">
        <pc:chgData name="Stefano Belfiore" userId="532b8d56-2e98-43ae-b9c2-0c2629b921f4" providerId="ADAL" clId="{4E70AE63-B429-41E9-8618-B4281DA88879}" dt="2023-05-22T14:00:23.906" v="209" actId="313"/>
        <pc:sldMkLst>
          <pc:docMk/>
          <pc:sldMk cId="3195540504" sldId="499"/>
        </pc:sldMkLst>
        <pc:spChg chg="mod">
          <ac:chgData name="Stefano Belfiore" userId="532b8d56-2e98-43ae-b9c2-0c2629b921f4" providerId="ADAL" clId="{4E70AE63-B429-41E9-8618-B4281DA88879}" dt="2023-05-22T14:00:23.906" v="209" actId="313"/>
          <ac:spMkLst>
            <pc:docMk/>
            <pc:sldMk cId="3195540504" sldId="499"/>
            <ac:spMk id="3" creationId="{CF081314-7421-756F-C2E1-593360385950}"/>
          </ac:spMkLst>
        </pc:spChg>
      </pc:sldChg>
      <pc:sldChg chg="del">
        <pc:chgData name="Stefano Belfiore" userId="532b8d56-2e98-43ae-b9c2-0c2629b921f4" providerId="ADAL" clId="{4E70AE63-B429-41E9-8618-B4281DA88879}" dt="2023-05-22T13:12:09.171" v="4" actId="47"/>
        <pc:sldMkLst>
          <pc:docMk/>
          <pc:sldMk cId="1949912722" sldId="500"/>
        </pc:sldMkLst>
      </pc:sldChg>
      <pc:sldChg chg="modSp add del mod">
        <pc:chgData name="Stefano Belfiore" userId="532b8d56-2e98-43ae-b9c2-0c2629b921f4" providerId="ADAL" clId="{4E70AE63-B429-41E9-8618-B4281DA88879}" dt="2023-05-22T13:14:36.603" v="95" actId="113"/>
        <pc:sldMkLst>
          <pc:docMk/>
          <pc:sldMk cId="200531515" sldId="502"/>
        </pc:sldMkLst>
        <pc:spChg chg="mod">
          <ac:chgData name="Stefano Belfiore" userId="532b8d56-2e98-43ae-b9c2-0c2629b921f4" providerId="ADAL" clId="{4E70AE63-B429-41E9-8618-B4281DA88879}" dt="2023-05-22T13:12:51.872" v="8" actId="113"/>
          <ac:spMkLst>
            <pc:docMk/>
            <pc:sldMk cId="200531515" sldId="502"/>
            <ac:spMk id="3" creationId="{A09C9933-6C05-5F8C-B605-3E306887D811}"/>
          </ac:spMkLst>
        </pc:spChg>
        <pc:spChg chg="mod">
          <ac:chgData name="Stefano Belfiore" userId="532b8d56-2e98-43ae-b9c2-0c2629b921f4" providerId="ADAL" clId="{4E70AE63-B429-41E9-8618-B4281DA88879}" dt="2023-05-22T13:14:36.603" v="95" actId="113"/>
          <ac:spMkLst>
            <pc:docMk/>
            <pc:sldMk cId="200531515" sldId="502"/>
            <ac:spMk id="9" creationId="{82F17C21-15AC-1DB3-2F27-4D4E89D9190E}"/>
          </ac:spMkLst>
        </pc:spChg>
      </pc:sldChg>
      <pc:sldChg chg="del">
        <pc:chgData name="Stefano Belfiore" userId="532b8d56-2e98-43ae-b9c2-0c2629b921f4" providerId="ADAL" clId="{4E70AE63-B429-41E9-8618-B4281DA88879}" dt="2023-05-22T13:10:04.157" v="0" actId="47"/>
        <pc:sldMkLst>
          <pc:docMk/>
          <pc:sldMk cId="1679314272" sldId="505"/>
        </pc:sldMkLst>
      </pc:sldChg>
      <pc:sldChg chg="del">
        <pc:chgData name="Stefano Belfiore" userId="532b8d56-2e98-43ae-b9c2-0c2629b921f4" providerId="ADAL" clId="{4E70AE63-B429-41E9-8618-B4281DA88879}" dt="2023-05-22T13:10:04.157" v="0" actId="47"/>
        <pc:sldMkLst>
          <pc:docMk/>
          <pc:sldMk cId="1466623680" sldId="1324"/>
        </pc:sldMkLst>
      </pc:sldChg>
      <pc:sldChg chg="add del">
        <pc:chgData name="Stefano Belfiore" userId="532b8d56-2e98-43ae-b9c2-0c2629b921f4" providerId="ADAL" clId="{4E70AE63-B429-41E9-8618-B4281DA88879}" dt="2023-05-22T13:11:33.124" v="3" actId="47"/>
        <pc:sldMkLst>
          <pc:docMk/>
          <pc:sldMk cId="1608872527" sldId="1343"/>
        </pc:sldMkLst>
      </pc:sldChg>
      <pc:sldChg chg="del">
        <pc:chgData name="Stefano Belfiore" userId="532b8d56-2e98-43ae-b9c2-0c2629b921f4" providerId="ADAL" clId="{4E70AE63-B429-41E9-8618-B4281DA88879}" dt="2023-05-22T13:10:04.157" v="0" actId="47"/>
        <pc:sldMkLst>
          <pc:docMk/>
          <pc:sldMk cId="3375708019" sldId="1344"/>
        </pc:sldMkLst>
      </pc:sldChg>
      <pc:sldChg chg="add del">
        <pc:chgData name="Stefano Belfiore" userId="532b8d56-2e98-43ae-b9c2-0c2629b921f4" providerId="ADAL" clId="{4E70AE63-B429-41E9-8618-B4281DA88879}" dt="2023-05-22T13:12:27.972" v="6" actId="47"/>
        <pc:sldMkLst>
          <pc:docMk/>
          <pc:sldMk cId="3896451938" sldId="1345"/>
        </pc:sldMkLst>
      </pc:sldChg>
      <pc:sldChg chg="del">
        <pc:chgData name="Stefano Belfiore" userId="532b8d56-2e98-43ae-b9c2-0c2629b921f4" providerId="ADAL" clId="{4E70AE63-B429-41E9-8618-B4281DA88879}" dt="2023-05-22T13:10:04.157" v="0" actId="47"/>
        <pc:sldMkLst>
          <pc:docMk/>
          <pc:sldMk cId="1322884224" sldId="1346"/>
        </pc:sldMkLst>
      </pc:sldChg>
      <pc:sldChg chg="del">
        <pc:chgData name="Stefano Belfiore" userId="532b8d56-2e98-43ae-b9c2-0c2629b921f4" providerId="ADAL" clId="{4E70AE63-B429-41E9-8618-B4281DA88879}" dt="2023-05-22T13:10:04.157" v="0" actId="47"/>
        <pc:sldMkLst>
          <pc:docMk/>
          <pc:sldMk cId="2738955623" sldId="134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38F870-CDD1-4479-92B0-FE2C887FF68F}" type="datetimeFigureOut">
              <a:rPr lang="en-CH" smtClean="0"/>
              <a:t>24/05/2023</a:t>
            </a:fld>
            <a:endParaRPr lang="en-C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A314E3-F93F-44EC-8BCF-7EB14F0C00F0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36506554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A314E3-F93F-44EC-8BCF-7EB14F0C00F0}" type="slidenum">
              <a:rPr lang="en-CH" smtClean="0"/>
              <a:t>2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9098069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A314E3-F93F-44EC-8BCF-7EB14F0C00F0}" type="slidenum">
              <a:rPr lang="en-CH" smtClean="0"/>
              <a:t>4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6287995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A314E3-F93F-44EC-8BCF-7EB14F0C00F0}" type="slidenum">
              <a:rPr lang="en-CH" smtClean="0"/>
              <a:t>5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6710004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A314E3-F93F-44EC-8BCF-7EB14F0C00F0}" type="slidenum">
              <a:rPr lang="en-CH" smtClean="0"/>
              <a:t>7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10266441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A314E3-F93F-44EC-8BCF-7EB14F0C00F0}" type="slidenum">
              <a:rPr lang="en-CH" smtClean="0"/>
              <a:t>8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11875431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A314E3-F93F-44EC-8BCF-7EB14F0C00F0}" type="slidenum">
              <a:rPr lang="en-CH" smtClean="0"/>
              <a:t>9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5375117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A314E3-F93F-44EC-8BCF-7EB14F0C00F0}" type="slidenum">
              <a:rPr lang="en-CH" smtClean="0"/>
              <a:t>10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41429064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A314E3-F93F-44EC-8BCF-7EB14F0C00F0}" type="slidenum">
              <a:rPr lang="en-CH" smtClean="0"/>
              <a:t>12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1227265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5B9CF-990D-435D-80DA-016A01369FA3}" type="datetimeFigureOut">
              <a:rPr lang="nl-NL" smtClean="0"/>
              <a:t>24-5-2023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8F979-51F9-4552-B700-A31D6122EE6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35625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5B9CF-990D-435D-80DA-016A01369FA3}" type="datetimeFigureOut">
              <a:rPr lang="nl-NL" smtClean="0"/>
              <a:t>24-5-2023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8F979-51F9-4552-B700-A31D6122EE6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4741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5B9CF-990D-435D-80DA-016A01369FA3}" type="datetimeFigureOut">
              <a:rPr lang="nl-NL" smtClean="0"/>
              <a:t>24-5-2023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8F979-51F9-4552-B700-A31D6122EE6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356616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31285176-3A25-F86A-FDFD-282FA2DF0558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5B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060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1" y="1122363"/>
            <a:ext cx="10363200" cy="2387600"/>
          </a:xfrm>
        </p:spPr>
        <p:txBody>
          <a:bodyPr anchor="b"/>
          <a:lstStyle>
            <a:lvl1pPr algn="ctr">
              <a:defRPr sz="5919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9"/>
            <a:ext cx="9144000" cy="1655762"/>
          </a:xfrm>
        </p:spPr>
        <p:txBody>
          <a:bodyPr/>
          <a:lstStyle>
            <a:lvl1pPr marL="0" indent="0" algn="ctr">
              <a:buNone/>
              <a:defRPr sz="2368"/>
            </a:lvl1pPr>
            <a:lvl2pPr marL="451065" indent="0" algn="ctr">
              <a:buNone/>
              <a:defRPr sz="1973"/>
            </a:lvl2pPr>
            <a:lvl3pPr marL="902130" indent="0" algn="ctr">
              <a:buNone/>
              <a:defRPr sz="1776"/>
            </a:lvl3pPr>
            <a:lvl4pPr marL="1353194" indent="0" algn="ctr">
              <a:buNone/>
              <a:defRPr sz="1578"/>
            </a:lvl4pPr>
            <a:lvl5pPr marL="1804258" indent="0" algn="ctr">
              <a:buNone/>
              <a:defRPr sz="1578"/>
            </a:lvl5pPr>
            <a:lvl6pPr marL="2255323" indent="0" algn="ctr">
              <a:buNone/>
              <a:defRPr sz="1578"/>
            </a:lvl6pPr>
            <a:lvl7pPr marL="2706388" indent="0" algn="ctr">
              <a:buNone/>
              <a:defRPr sz="1578"/>
            </a:lvl7pPr>
            <a:lvl8pPr marL="3157453" indent="0" algn="ctr">
              <a:buNone/>
              <a:defRPr sz="1578"/>
            </a:lvl8pPr>
            <a:lvl9pPr marL="3608517" indent="0" algn="ctr">
              <a:buNone/>
              <a:defRPr sz="1578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AFD4C-FAAA-44D5-A908-3C509A62E8D2}" type="datetimeFigureOut">
              <a:rPr lang="en-CH" smtClean="0"/>
              <a:t>24/05/2023</a:t>
            </a:fld>
            <a:endParaRPr lang="en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E7C4C-91E7-4C4B-AD10-F6F391CBF627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16497361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AFD4C-FAAA-44D5-A908-3C509A62E8D2}" type="datetimeFigureOut">
              <a:rPr lang="en-CH" smtClean="0"/>
              <a:t>24/05/2023</a:t>
            </a:fld>
            <a:endParaRPr lang="en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E7C4C-91E7-4C4B-AD10-F6F391CBF627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5190189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5919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368">
                <a:solidFill>
                  <a:schemeClr val="tx1"/>
                </a:solidFill>
              </a:defRPr>
            </a:lvl1pPr>
            <a:lvl2pPr marL="451065" indent="0">
              <a:buNone/>
              <a:defRPr sz="1973">
                <a:solidFill>
                  <a:schemeClr val="tx1">
                    <a:tint val="75000"/>
                  </a:schemeClr>
                </a:solidFill>
              </a:defRPr>
            </a:lvl2pPr>
            <a:lvl3pPr marL="902130" indent="0">
              <a:buNone/>
              <a:defRPr sz="1776">
                <a:solidFill>
                  <a:schemeClr val="tx1">
                    <a:tint val="75000"/>
                  </a:schemeClr>
                </a:solidFill>
              </a:defRPr>
            </a:lvl3pPr>
            <a:lvl4pPr marL="1353194" indent="0">
              <a:buNone/>
              <a:defRPr sz="1578">
                <a:solidFill>
                  <a:schemeClr val="tx1">
                    <a:tint val="75000"/>
                  </a:schemeClr>
                </a:solidFill>
              </a:defRPr>
            </a:lvl4pPr>
            <a:lvl5pPr marL="1804258" indent="0">
              <a:buNone/>
              <a:defRPr sz="1578">
                <a:solidFill>
                  <a:schemeClr val="tx1">
                    <a:tint val="75000"/>
                  </a:schemeClr>
                </a:solidFill>
              </a:defRPr>
            </a:lvl5pPr>
            <a:lvl6pPr marL="2255323" indent="0">
              <a:buNone/>
              <a:defRPr sz="1578">
                <a:solidFill>
                  <a:schemeClr val="tx1">
                    <a:tint val="75000"/>
                  </a:schemeClr>
                </a:solidFill>
              </a:defRPr>
            </a:lvl6pPr>
            <a:lvl7pPr marL="2706388" indent="0">
              <a:buNone/>
              <a:defRPr sz="1578">
                <a:solidFill>
                  <a:schemeClr val="tx1">
                    <a:tint val="75000"/>
                  </a:schemeClr>
                </a:solidFill>
              </a:defRPr>
            </a:lvl7pPr>
            <a:lvl8pPr marL="3157453" indent="0">
              <a:buNone/>
              <a:defRPr sz="1578">
                <a:solidFill>
                  <a:schemeClr val="tx1">
                    <a:tint val="75000"/>
                  </a:schemeClr>
                </a:solidFill>
              </a:defRPr>
            </a:lvl8pPr>
            <a:lvl9pPr marL="3608517" indent="0">
              <a:buNone/>
              <a:defRPr sz="157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AFD4C-FAAA-44D5-A908-3C509A62E8D2}" type="datetimeFigureOut">
              <a:rPr lang="en-CH" smtClean="0"/>
              <a:t>24/05/2023</a:t>
            </a:fld>
            <a:endParaRPr lang="en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E7C4C-91E7-4C4B-AD10-F6F391CBF627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34779598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AFD4C-FAAA-44D5-A908-3C509A62E8D2}" type="datetimeFigureOut">
              <a:rPr lang="en-CH" smtClean="0"/>
              <a:t>24/05/2023</a:t>
            </a:fld>
            <a:endParaRPr lang="en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E7C4C-91E7-4C4B-AD10-F6F391CBF627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14628868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90" y="1681163"/>
            <a:ext cx="5157786" cy="823912"/>
          </a:xfrm>
        </p:spPr>
        <p:txBody>
          <a:bodyPr anchor="b"/>
          <a:lstStyle>
            <a:lvl1pPr marL="0" indent="0">
              <a:buNone/>
              <a:defRPr sz="2368" b="1"/>
            </a:lvl1pPr>
            <a:lvl2pPr marL="451065" indent="0">
              <a:buNone/>
              <a:defRPr sz="1973" b="1"/>
            </a:lvl2pPr>
            <a:lvl3pPr marL="902130" indent="0">
              <a:buNone/>
              <a:defRPr sz="1776" b="1"/>
            </a:lvl3pPr>
            <a:lvl4pPr marL="1353194" indent="0">
              <a:buNone/>
              <a:defRPr sz="1578" b="1"/>
            </a:lvl4pPr>
            <a:lvl5pPr marL="1804258" indent="0">
              <a:buNone/>
              <a:defRPr sz="1578" b="1"/>
            </a:lvl5pPr>
            <a:lvl6pPr marL="2255323" indent="0">
              <a:buNone/>
              <a:defRPr sz="1578" b="1"/>
            </a:lvl6pPr>
            <a:lvl7pPr marL="2706388" indent="0">
              <a:buNone/>
              <a:defRPr sz="1578" b="1"/>
            </a:lvl7pPr>
            <a:lvl8pPr marL="3157453" indent="0">
              <a:buNone/>
              <a:defRPr sz="1578" b="1"/>
            </a:lvl8pPr>
            <a:lvl9pPr marL="3608517" indent="0">
              <a:buNone/>
              <a:defRPr sz="157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90" y="2505075"/>
            <a:ext cx="515778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368" b="1"/>
            </a:lvl1pPr>
            <a:lvl2pPr marL="451065" indent="0">
              <a:buNone/>
              <a:defRPr sz="1973" b="1"/>
            </a:lvl2pPr>
            <a:lvl3pPr marL="902130" indent="0">
              <a:buNone/>
              <a:defRPr sz="1776" b="1"/>
            </a:lvl3pPr>
            <a:lvl4pPr marL="1353194" indent="0">
              <a:buNone/>
              <a:defRPr sz="1578" b="1"/>
            </a:lvl4pPr>
            <a:lvl5pPr marL="1804258" indent="0">
              <a:buNone/>
              <a:defRPr sz="1578" b="1"/>
            </a:lvl5pPr>
            <a:lvl6pPr marL="2255323" indent="0">
              <a:buNone/>
              <a:defRPr sz="1578" b="1"/>
            </a:lvl6pPr>
            <a:lvl7pPr marL="2706388" indent="0">
              <a:buNone/>
              <a:defRPr sz="1578" b="1"/>
            </a:lvl7pPr>
            <a:lvl8pPr marL="3157453" indent="0">
              <a:buNone/>
              <a:defRPr sz="1578" b="1"/>
            </a:lvl8pPr>
            <a:lvl9pPr marL="3608517" indent="0">
              <a:buNone/>
              <a:defRPr sz="157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AFD4C-FAAA-44D5-A908-3C509A62E8D2}" type="datetimeFigureOut">
              <a:rPr lang="en-CH" smtClean="0"/>
              <a:t>24/05/2023</a:t>
            </a:fld>
            <a:endParaRPr lang="en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E7C4C-91E7-4C4B-AD10-F6F391CBF627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25155729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AFD4C-FAAA-44D5-A908-3C509A62E8D2}" type="datetimeFigureOut">
              <a:rPr lang="en-CH" smtClean="0"/>
              <a:t>24/05/2023</a:t>
            </a:fld>
            <a:endParaRPr lang="en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E7C4C-91E7-4C4B-AD10-F6F391CBF627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17029263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AFD4C-FAAA-44D5-A908-3C509A62E8D2}" type="datetimeFigureOut">
              <a:rPr lang="en-CH" smtClean="0"/>
              <a:t>24/05/2023</a:t>
            </a:fld>
            <a:endParaRPr lang="en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E7C4C-91E7-4C4B-AD10-F6F391CBF627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1618622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5B9CF-990D-435D-80DA-016A01369FA3}" type="datetimeFigureOut">
              <a:rPr lang="nl-NL" smtClean="0"/>
              <a:t>24-5-2023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8F979-51F9-4552-B700-A31D6122EE6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879690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157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157"/>
            </a:lvl1pPr>
            <a:lvl2pPr>
              <a:defRPr sz="2762"/>
            </a:lvl2pPr>
            <a:lvl3pPr>
              <a:defRPr sz="2368"/>
            </a:lvl3pPr>
            <a:lvl4pPr>
              <a:defRPr sz="1973"/>
            </a:lvl4pPr>
            <a:lvl5pPr>
              <a:defRPr sz="1973"/>
            </a:lvl5pPr>
            <a:lvl6pPr>
              <a:defRPr sz="1973"/>
            </a:lvl6pPr>
            <a:lvl7pPr>
              <a:defRPr sz="1973"/>
            </a:lvl7pPr>
            <a:lvl8pPr>
              <a:defRPr sz="1973"/>
            </a:lvl8pPr>
            <a:lvl9pPr>
              <a:defRPr sz="197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578"/>
            </a:lvl1pPr>
            <a:lvl2pPr marL="451065" indent="0">
              <a:buNone/>
              <a:defRPr sz="1381"/>
            </a:lvl2pPr>
            <a:lvl3pPr marL="902130" indent="0">
              <a:buNone/>
              <a:defRPr sz="1184"/>
            </a:lvl3pPr>
            <a:lvl4pPr marL="1353194" indent="0">
              <a:buNone/>
              <a:defRPr sz="987"/>
            </a:lvl4pPr>
            <a:lvl5pPr marL="1804258" indent="0">
              <a:buNone/>
              <a:defRPr sz="987"/>
            </a:lvl5pPr>
            <a:lvl6pPr marL="2255323" indent="0">
              <a:buNone/>
              <a:defRPr sz="987"/>
            </a:lvl6pPr>
            <a:lvl7pPr marL="2706388" indent="0">
              <a:buNone/>
              <a:defRPr sz="987"/>
            </a:lvl7pPr>
            <a:lvl8pPr marL="3157453" indent="0">
              <a:buNone/>
              <a:defRPr sz="987"/>
            </a:lvl8pPr>
            <a:lvl9pPr marL="3608517" indent="0">
              <a:buNone/>
              <a:defRPr sz="98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AFD4C-FAAA-44D5-A908-3C509A62E8D2}" type="datetimeFigureOut">
              <a:rPr lang="en-CH" smtClean="0"/>
              <a:t>24/05/2023</a:t>
            </a:fld>
            <a:endParaRPr lang="en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E7C4C-91E7-4C4B-AD10-F6F391CBF627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8350090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157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anchor="t"/>
          <a:lstStyle>
            <a:lvl1pPr marL="0" indent="0">
              <a:buNone/>
              <a:defRPr sz="3157"/>
            </a:lvl1pPr>
            <a:lvl2pPr marL="451065" indent="0">
              <a:buNone/>
              <a:defRPr sz="2762"/>
            </a:lvl2pPr>
            <a:lvl3pPr marL="902130" indent="0">
              <a:buNone/>
              <a:defRPr sz="2368"/>
            </a:lvl3pPr>
            <a:lvl4pPr marL="1353194" indent="0">
              <a:buNone/>
              <a:defRPr sz="1973"/>
            </a:lvl4pPr>
            <a:lvl5pPr marL="1804258" indent="0">
              <a:buNone/>
              <a:defRPr sz="1973"/>
            </a:lvl5pPr>
            <a:lvl6pPr marL="2255323" indent="0">
              <a:buNone/>
              <a:defRPr sz="1973"/>
            </a:lvl6pPr>
            <a:lvl7pPr marL="2706388" indent="0">
              <a:buNone/>
              <a:defRPr sz="1973"/>
            </a:lvl7pPr>
            <a:lvl8pPr marL="3157453" indent="0">
              <a:buNone/>
              <a:defRPr sz="1973"/>
            </a:lvl8pPr>
            <a:lvl9pPr marL="3608517" indent="0">
              <a:buNone/>
              <a:defRPr sz="1973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578"/>
            </a:lvl1pPr>
            <a:lvl2pPr marL="451065" indent="0">
              <a:buNone/>
              <a:defRPr sz="1381"/>
            </a:lvl2pPr>
            <a:lvl3pPr marL="902130" indent="0">
              <a:buNone/>
              <a:defRPr sz="1184"/>
            </a:lvl3pPr>
            <a:lvl4pPr marL="1353194" indent="0">
              <a:buNone/>
              <a:defRPr sz="987"/>
            </a:lvl4pPr>
            <a:lvl5pPr marL="1804258" indent="0">
              <a:buNone/>
              <a:defRPr sz="987"/>
            </a:lvl5pPr>
            <a:lvl6pPr marL="2255323" indent="0">
              <a:buNone/>
              <a:defRPr sz="987"/>
            </a:lvl6pPr>
            <a:lvl7pPr marL="2706388" indent="0">
              <a:buNone/>
              <a:defRPr sz="987"/>
            </a:lvl7pPr>
            <a:lvl8pPr marL="3157453" indent="0">
              <a:buNone/>
              <a:defRPr sz="987"/>
            </a:lvl8pPr>
            <a:lvl9pPr marL="3608517" indent="0">
              <a:buNone/>
              <a:defRPr sz="98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AFD4C-FAAA-44D5-A908-3C509A62E8D2}" type="datetimeFigureOut">
              <a:rPr lang="en-CH" smtClean="0"/>
              <a:t>24/05/2023</a:t>
            </a:fld>
            <a:endParaRPr lang="en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E7C4C-91E7-4C4B-AD10-F6F391CBF627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35642561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AFD4C-FAAA-44D5-A908-3C509A62E8D2}" type="datetimeFigureOut">
              <a:rPr lang="en-CH" smtClean="0"/>
              <a:t>24/05/2023</a:t>
            </a:fld>
            <a:endParaRPr lang="en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E7C4C-91E7-4C4B-AD10-F6F391CBF627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240021667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6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365126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AFD4C-FAAA-44D5-A908-3C509A62E8D2}" type="datetimeFigureOut">
              <a:rPr lang="en-CH" smtClean="0"/>
              <a:t>24/05/2023</a:t>
            </a:fld>
            <a:endParaRPr lang="en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E7C4C-91E7-4C4B-AD10-F6F391CBF627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2125158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5B9CF-990D-435D-80DA-016A01369FA3}" type="datetimeFigureOut">
              <a:rPr lang="nl-NL" smtClean="0"/>
              <a:t>24-5-2023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8F979-51F9-4552-B700-A31D6122EE6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3329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5B9CF-990D-435D-80DA-016A01369FA3}" type="datetimeFigureOut">
              <a:rPr lang="nl-NL" smtClean="0"/>
              <a:t>24-5-2023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8F979-51F9-4552-B700-A31D6122EE6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80415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5B9CF-990D-435D-80DA-016A01369FA3}" type="datetimeFigureOut">
              <a:rPr lang="nl-NL" smtClean="0"/>
              <a:t>24-5-2023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8F979-51F9-4552-B700-A31D6122EE6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63902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5B9CF-990D-435D-80DA-016A01369FA3}" type="datetimeFigureOut">
              <a:rPr lang="nl-NL" smtClean="0"/>
              <a:t>24-5-2023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8F979-51F9-4552-B700-A31D6122EE6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15656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5B9CF-990D-435D-80DA-016A01369FA3}" type="datetimeFigureOut">
              <a:rPr lang="nl-NL" smtClean="0"/>
              <a:t>24-5-2023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8F979-51F9-4552-B700-A31D6122EE6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7651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5B9CF-990D-435D-80DA-016A01369FA3}" type="datetimeFigureOut">
              <a:rPr lang="nl-NL" smtClean="0"/>
              <a:t>24-5-2023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8F979-51F9-4552-B700-A31D6122EE6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61454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5B9CF-990D-435D-80DA-016A01369FA3}" type="datetimeFigureOut">
              <a:rPr lang="nl-NL" smtClean="0"/>
              <a:t>24-5-2023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8F979-51F9-4552-B700-A31D6122EE6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1921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B5B9CF-990D-435D-80DA-016A01369FA3}" type="datetimeFigureOut">
              <a:rPr lang="nl-NL" smtClean="0"/>
              <a:t>24-5-2023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18F979-51F9-4552-B700-A31D6122EE6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29681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1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8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DAFD4C-FAAA-44D5-A908-3C509A62E8D2}" type="datetimeFigureOut">
              <a:rPr lang="en-CH" smtClean="0"/>
              <a:t>24/05/2023</a:t>
            </a:fld>
            <a:endParaRPr lang="en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1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8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8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5E7C4C-91E7-4C4B-AD10-F6F391CBF627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2760505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02130" rtl="0" eaLnBrk="1" latinLnBrk="0" hangingPunct="1">
        <a:lnSpc>
          <a:spcPct val="90000"/>
        </a:lnSpc>
        <a:spcBef>
          <a:spcPct val="0"/>
        </a:spcBef>
        <a:buNone/>
        <a:defRPr sz="434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5532" indent="-225532" algn="l" defTabSz="902130" rtl="0" eaLnBrk="1" latinLnBrk="0" hangingPunct="1">
        <a:lnSpc>
          <a:spcPct val="90000"/>
        </a:lnSpc>
        <a:spcBef>
          <a:spcPts val="987"/>
        </a:spcBef>
        <a:buFont typeface="Arial" panose="020B0604020202020204" pitchFamily="34" charset="0"/>
        <a:buChar char="•"/>
        <a:defRPr sz="2762" kern="1200">
          <a:solidFill>
            <a:schemeClr val="tx1"/>
          </a:solidFill>
          <a:latin typeface="+mn-lt"/>
          <a:ea typeface="+mn-ea"/>
          <a:cs typeface="+mn-cs"/>
        </a:defRPr>
      </a:lvl1pPr>
      <a:lvl2pPr marL="676597" indent="-225532" algn="l" defTabSz="902130" rtl="0" eaLnBrk="1" latinLnBrk="0" hangingPunct="1">
        <a:lnSpc>
          <a:spcPct val="90000"/>
        </a:lnSpc>
        <a:spcBef>
          <a:spcPts val="493"/>
        </a:spcBef>
        <a:buFont typeface="Arial" panose="020B0604020202020204" pitchFamily="34" charset="0"/>
        <a:buChar char="•"/>
        <a:defRPr sz="2368" kern="1200">
          <a:solidFill>
            <a:schemeClr val="tx1"/>
          </a:solidFill>
          <a:latin typeface="+mn-lt"/>
          <a:ea typeface="+mn-ea"/>
          <a:cs typeface="+mn-cs"/>
        </a:defRPr>
      </a:lvl2pPr>
      <a:lvl3pPr marL="1127662" indent="-225532" algn="l" defTabSz="902130" rtl="0" eaLnBrk="1" latinLnBrk="0" hangingPunct="1">
        <a:lnSpc>
          <a:spcPct val="90000"/>
        </a:lnSpc>
        <a:spcBef>
          <a:spcPts val="493"/>
        </a:spcBef>
        <a:buFont typeface="Arial" panose="020B0604020202020204" pitchFamily="34" charset="0"/>
        <a:buChar char="•"/>
        <a:defRPr sz="1973" kern="1200">
          <a:solidFill>
            <a:schemeClr val="tx1"/>
          </a:solidFill>
          <a:latin typeface="+mn-lt"/>
          <a:ea typeface="+mn-ea"/>
          <a:cs typeface="+mn-cs"/>
        </a:defRPr>
      </a:lvl3pPr>
      <a:lvl4pPr marL="1578726" indent="-225532" algn="l" defTabSz="902130" rtl="0" eaLnBrk="1" latinLnBrk="0" hangingPunct="1">
        <a:lnSpc>
          <a:spcPct val="90000"/>
        </a:lnSpc>
        <a:spcBef>
          <a:spcPts val="493"/>
        </a:spcBef>
        <a:buFont typeface="Arial" panose="020B0604020202020204" pitchFamily="34" charset="0"/>
        <a:buChar char="•"/>
        <a:defRPr sz="1776" kern="1200">
          <a:solidFill>
            <a:schemeClr val="tx1"/>
          </a:solidFill>
          <a:latin typeface="+mn-lt"/>
          <a:ea typeface="+mn-ea"/>
          <a:cs typeface="+mn-cs"/>
        </a:defRPr>
      </a:lvl4pPr>
      <a:lvl5pPr marL="2029791" indent="-225532" algn="l" defTabSz="902130" rtl="0" eaLnBrk="1" latinLnBrk="0" hangingPunct="1">
        <a:lnSpc>
          <a:spcPct val="90000"/>
        </a:lnSpc>
        <a:spcBef>
          <a:spcPts val="493"/>
        </a:spcBef>
        <a:buFont typeface="Arial" panose="020B0604020202020204" pitchFamily="34" charset="0"/>
        <a:buChar char="•"/>
        <a:defRPr sz="1776" kern="1200">
          <a:solidFill>
            <a:schemeClr val="tx1"/>
          </a:solidFill>
          <a:latin typeface="+mn-lt"/>
          <a:ea typeface="+mn-ea"/>
          <a:cs typeface="+mn-cs"/>
        </a:defRPr>
      </a:lvl5pPr>
      <a:lvl6pPr marL="2480856" indent="-225532" algn="l" defTabSz="902130" rtl="0" eaLnBrk="1" latinLnBrk="0" hangingPunct="1">
        <a:lnSpc>
          <a:spcPct val="90000"/>
        </a:lnSpc>
        <a:spcBef>
          <a:spcPts val="493"/>
        </a:spcBef>
        <a:buFont typeface="Arial" panose="020B0604020202020204" pitchFamily="34" charset="0"/>
        <a:buChar char="•"/>
        <a:defRPr sz="1776" kern="1200">
          <a:solidFill>
            <a:schemeClr val="tx1"/>
          </a:solidFill>
          <a:latin typeface="+mn-lt"/>
          <a:ea typeface="+mn-ea"/>
          <a:cs typeface="+mn-cs"/>
        </a:defRPr>
      </a:lvl6pPr>
      <a:lvl7pPr marL="2931920" indent="-225532" algn="l" defTabSz="902130" rtl="0" eaLnBrk="1" latinLnBrk="0" hangingPunct="1">
        <a:lnSpc>
          <a:spcPct val="90000"/>
        </a:lnSpc>
        <a:spcBef>
          <a:spcPts val="493"/>
        </a:spcBef>
        <a:buFont typeface="Arial" panose="020B0604020202020204" pitchFamily="34" charset="0"/>
        <a:buChar char="•"/>
        <a:defRPr sz="1776" kern="1200">
          <a:solidFill>
            <a:schemeClr val="tx1"/>
          </a:solidFill>
          <a:latin typeface="+mn-lt"/>
          <a:ea typeface="+mn-ea"/>
          <a:cs typeface="+mn-cs"/>
        </a:defRPr>
      </a:lvl7pPr>
      <a:lvl8pPr marL="3382985" indent="-225532" algn="l" defTabSz="902130" rtl="0" eaLnBrk="1" latinLnBrk="0" hangingPunct="1">
        <a:lnSpc>
          <a:spcPct val="90000"/>
        </a:lnSpc>
        <a:spcBef>
          <a:spcPts val="493"/>
        </a:spcBef>
        <a:buFont typeface="Arial" panose="020B0604020202020204" pitchFamily="34" charset="0"/>
        <a:buChar char="•"/>
        <a:defRPr sz="1776" kern="1200">
          <a:solidFill>
            <a:schemeClr val="tx1"/>
          </a:solidFill>
          <a:latin typeface="+mn-lt"/>
          <a:ea typeface="+mn-ea"/>
          <a:cs typeface="+mn-cs"/>
        </a:defRPr>
      </a:lvl8pPr>
      <a:lvl9pPr marL="3834049" indent="-225532" algn="l" defTabSz="902130" rtl="0" eaLnBrk="1" latinLnBrk="0" hangingPunct="1">
        <a:lnSpc>
          <a:spcPct val="90000"/>
        </a:lnSpc>
        <a:spcBef>
          <a:spcPts val="493"/>
        </a:spcBef>
        <a:buFont typeface="Arial" panose="020B0604020202020204" pitchFamily="34" charset="0"/>
        <a:buChar char="•"/>
        <a:defRPr sz="177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02130" rtl="0" eaLnBrk="1" latinLnBrk="0" hangingPunct="1">
        <a:defRPr sz="1776" kern="1200">
          <a:solidFill>
            <a:schemeClr val="tx1"/>
          </a:solidFill>
          <a:latin typeface="+mn-lt"/>
          <a:ea typeface="+mn-ea"/>
          <a:cs typeface="+mn-cs"/>
        </a:defRPr>
      </a:lvl1pPr>
      <a:lvl2pPr marL="451065" algn="l" defTabSz="902130" rtl="0" eaLnBrk="1" latinLnBrk="0" hangingPunct="1">
        <a:defRPr sz="1776" kern="1200">
          <a:solidFill>
            <a:schemeClr val="tx1"/>
          </a:solidFill>
          <a:latin typeface="+mn-lt"/>
          <a:ea typeface="+mn-ea"/>
          <a:cs typeface="+mn-cs"/>
        </a:defRPr>
      </a:lvl2pPr>
      <a:lvl3pPr marL="902130" algn="l" defTabSz="902130" rtl="0" eaLnBrk="1" latinLnBrk="0" hangingPunct="1">
        <a:defRPr sz="1776" kern="1200">
          <a:solidFill>
            <a:schemeClr val="tx1"/>
          </a:solidFill>
          <a:latin typeface="+mn-lt"/>
          <a:ea typeface="+mn-ea"/>
          <a:cs typeface="+mn-cs"/>
        </a:defRPr>
      </a:lvl3pPr>
      <a:lvl4pPr marL="1353194" algn="l" defTabSz="902130" rtl="0" eaLnBrk="1" latinLnBrk="0" hangingPunct="1">
        <a:defRPr sz="1776" kern="1200">
          <a:solidFill>
            <a:schemeClr val="tx1"/>
          </a:solidFill>
          <a:latin typeface="+mn-lt"/>
          <a:ea typeface="+mn-ea"/>
          <a:cs typeface="+mn-cs"/>
        </a:defRPr>
      </a:lvl4pPr>
      <a:lvl5pPr marL="1804258" algn="l" defTabSz="902130" rtl="0" eaLnBrk="1" latinLnBrk="0" hangingPunct="1">
        <a:defRPr sz="1776" kern="1200">
          <a:solidFill>
            <a:schemeClr val="tx1"/>
          </a:solidFill>
          <a:latin typeface="+mn-lt"/>
          <a:ea typeface="+mn-ea"/>
          <a:cs typeface="+mn-cs"/>
        </a:defRPr>
      </a:lvl5pPr>
      <a:lvl6pPr marL="2255323" algn="l" defTabSz="902130" rtl="0" eaLnBrk="1" latinLnBrk="0" hangingPunct="1">
        <a:defRPr sz="1776" kern="1200">
          <a:solidFill>
            <a:schemeClr val="tx1"/>
          </a:solidFill>
          <a:latin typeface="+mn-lt"/>
          <a:ea typeface="+mn-ea"/>
          <a:cs typeface="+mn-cs"/>
        </a:defRPr>
      </a:lvl6pPr>
      <a:lvl7pPr marL="2706388" algn="l" defTabSz="902130" rtl="0" eaLnBrk="1" latinLnBrk="0" hangingPunct="1">
        <a:defRPr sz="1776" kern="1200">
          <a:solidFill>
            <a:schemeClr val="tx1"/>
          </a:solidFill>
          <a:latin typeface="+mn-lt"/>
          <a:ea typeface="+mn-ea"/>
          <a:cs typeface="+mn-cs"/>
        </a:defRPr>
      </a:lvl7pPr>
      <a:lvl8pPr marL="3157453" algn="l" defTabSz="902130" rtl="0" eaLnBrk="1" latinLnBrk="0" hangingPunct="1">
        <a:defRPr sz="1776" kern="1200">
          <a:solidFill>
            <a:schemeClr val="tx1"/>
          </a:solidFill>
          <a:latin typeface="+mn-lt"/>
          <a:ea typeface="+mn-ea"/>
          <a:cs typeface="+mn-cs"/>
        </a:defRPr>
      </a:lvl8pPr>
      <a:lvl9pPr marL="3608517" algn="l" defTabSz="902130" rtl="0" eaLnBrk="1" latinLnBrk="0" hangingPunct="1">
        <a:defRPr sz="177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12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Graphical user interface, application, logo&#10;&#10;Description automatically generated">
            <a:extLst>
              <a:ext uri="{FF2B5EF4-FFF2-40B4-BE49-F238E27FC236}">
                <a16:creationId xmlns:a16="http://schemas.microsoft.com/office/drawing/2014/main" id="{31156137-1B41-90EA-FF79-88D163616A46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12662" y="771697"/>
            <a:ext cx="9699562" cy="6407127"/>
          </a:xfrm>
          <a:prstGeom prst="rect">
            <a:avLst/>
          </a:prstGeom>
        </p:spPr>
      </p:pic>
      <p:sp>
        <p:nvSpPr>
          <p:cNvPr id="2" name="Shape 79">
            <a:extLst>
              <a:ext uri="{FF2B5EF4-FFF2-40B4-BE49-F238E27FC236}">
                <a16:creationId xmlns:a16="http://schemas.microsoft.com/office/drawing/2014/main" id="{FF1C280A-99C9-ED35-B53F-8EB1711BD88C}"/>
              </a:ext>
            </a:extLst>
          </p:cNvPr>
          <p:cNvSpPr/>
          <p:nvPr/>
        </p:nvSpPr>
        <p:spPr>
          <a:xfrm>
            <a:off x="937397" y="1209621"/>
            <a:ext cx="10317204" cy="1231106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 sz="1800"/>
            </a:pPr>
            <a:r>
              <a:rPr lang="en-US" sz="4000" b="1" dirty="0">
                <a:solidFill>
                  <a:srgbClr val="005BAA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Agenda Item 5(2) </a:t>
            </a:r>
          </a:p>
          <a:p>
            <a:pPr algn="ctr">
              <a:defRPr sz="1800"/>
            </a:pPr>
            <a:r>
              <a:rPr lang="en-US" sz="4000" b="1" dirty="0">
                <a:solidFill>
                  <a:srgbClr val="005BAA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Constituent Body Structures</a:t>
            </a:r>
          </a:p>
        </p:txBody>
      </p:sp>
      <p:sp>
        <p:nvSpPr>
          <p:cNvPr id="5" name="Shape 79">
            <a:extLst>
              <a:ext uri="{FF2B5EF4-FFF2-40B4-BE49-F238E27FC236}">
                <a16:creationId xmlns:a16="http://schemas.microsoft.com/office/drawing/2014/main" id="{8673974A-4746-3C4E-95D9-D8671B53F5B1}"/>
              </a:ext>
            </a:extLst>
          </p:cNvPr>
          <p:cNvSpPr/>
          <p:nvPr/>
        </p:nvSpPr>
        <p:spPr>
          <a:xfrm>
            <a:off x="-1" y="2976262"/>
            <a:ext cx="12191999" cy="1015663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algn="ctr"/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Nineteenth World</a:t>
            </a:r>
            <a:r>
              <a:rPr lang="en-CH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Meteorological Congress</a:t>
            </a:r>
          </a:p>
          <a:p>
            <a:pPr algn="ctr"/>
            <a:b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Geneva, 22 May – 3 June </a:t>
            </a:r>
            <a:r>
              <a:rPr lang="en-CH" sz="2200" dirty="0">
                <a:latin typeface="Arial" panose="020B0604020202020204" pitchFamily="34" charset="0"/>
                <a:cs typeface="Arial" panose="020B0604020202020204" pitchFamily="34" charset="0"/>
              </a:rPr>
              <a:t>2023</a:t>
            </a:r>
            <a:endParaRPr lang="de-DE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30491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83DED3C-FDA5-CF96-31FA-D041CC8ED7A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5B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50C0177-EB40-4DFD-B66F-16E7F87396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548" y="2107096"/>
            <a:ext cx="11754677" cy="2482369"/>
          </a:xfrm>
        </p:spPr>
        <p:txBody>
          <a:bodyPr>
            <a:normAutofit/>
          </a:bodyPr>
          <a:lstStyle/>
          <a:p>
            <a:r>
              <a:rPr lang="en-US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role of the Executive Council</a:t>
            </a:r>
            <a:endParaRPr lang="en-CH" sz="6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17CEBA-4BF4-4AB1-80A3-9BA030EDA3A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Coordination of the scientific and technical </a:t>
            </a:r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programme</a:t>
            </a:r>
            <a:endParaRPr lang="en-CH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6D251C6A-1E8B-91BB-58F2-D838473CFFA0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-127450" y="4343620"/>
            <a:ext cx="4003738" cy="2644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93462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79">
            <a:extLst>
              <a:ext uri="{FF2B5EF4-FFF2-40B4-BE49-F238E27FC236}">
                <a16:creationId xmlns:a16="http://schemas.microsoft.com/office/drawing/2014/main" id="{A09C9933-6C05-5F8C-B605-3E306887D811}"/>
              </a:ext>
            </a:extLst>
          </p:cNvPr>
          <p:cNvSpPr/>
          <p:nvPr/>
        </p:nvSpPr>
        <p:spPr>
          <a:xfrm>
            <a:off x="0" y="112579"/>
            <a:ext cx="12192000" cy="861774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 sz="1800"/>
            </a:pPr>
            <a:r>
              <a:rPr lang="en-US" sz="2800" b="1" dirty="0">
                <a:solidFill>
                  <a:srgbClr val="005BAA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EC: the executive body of the Organization with a complementary role on scientific and technical matters, and regional aspects</a:t>
            </a:r>
            <a:endParaRPr lang="en-US" sz="2800" b="1" kern="1000" spc="-10" dirty="0">
              <a:solidFill>
                <a:srgbClr val="005BAA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  <a:sym typeface="Montserrat-Regular"/>
            </a:endParaRPr>
          </a:p>
        </p:txBody>
      </p:sp>
      <p:pic>
        <p:nvPicPr>
          <p:cNvPr id="6" name="Picture 5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41FA65C5-A4F0-6050-01CE-B6D6E7007304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-103121" y="4874899"/>
            <a:ext cx="3153923" cy="208335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82F17C21-15AC-1DB3-2F27-4D4E89D9190E}"/>
              </a:ext>
            </a:extLst>
          </p:cNvPr>
          <p:cNvSpPr txBox="1"/>
          <p:nvPr/>
        </p:nvSpPr>
        <p:spPr>
          <a:xfrm>
            <a:off x="1362559" y="5983975"/>
            <a:ext cx="10685285" cy="8336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65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Legend: </a:t>
            </a:r>
            <a:r>
              <a:rPr lang="en-US" sz="65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 Advisory Committee     </a:t>
            </a:r>
            <a:r>
              <a:rPr lang="en-US" sz="6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AOC Audit and Oversight Committee     AZP Arid Zone </a:t>
            </a:r>
            <a:r>
              <a:rPr lang="en-US" sz="65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Programme</a:t>
            </a:r>
            <a:r>
              <a:rPr lang="en-US" sz="6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CC Climate Change     </a:t>
            </a:r>
            <a:r>
              <a:rPr lang="en-US" sz="65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CCl</a:t>
            </a:r>
            <a:r>
              <a:rPr lang="en-US" sz="6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Commission for Climatology     CCP Climate Coordination Panel      CDP Capacity Development Panel     CE Climate and the Environment     </a:t>
            </a:r>
            <a:r>
              <a:rPr lang="en-US" sz="65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CHy</a:t>
            </a:r>
            <a:r>
              <a:rPr lang="en-US" sz="6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Commission for Hydrology     C-TCQ Committee on Technical Cooperation Questions     EER Environmental Emergency Response     ETR Education and Training     FINAC Financial Advisory Committee     HCP Hydrological Coordination Panel     IBCS Intergovernmental Board on Climate Services     HT Humid </a:t>
            </a:r>
            <a:r>
              <a:rPr lang="en-US" sz="65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Tropics     </a:t>
            </a:r>
            <a:r>
              <a:rPr lang="en-US" sz="6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IGOSS Integrated Global Ocean Services System     IGY International Geophysical Year     JCB Joint WMO-IOC Collaborative Board     JCOMM Joint WMO-IOC Commission for Oceanography and Marine Meteorology     JWG Joint Working Group     MCD Marine Climatological Data     OH Operationa</a:t>
            </a:r>
            <a:r>
              <a:rPr lang="en-US" sz="65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 Hydrology     </a:t>
            </a:r>
            <a:r>
              <a:rPr lang="en-US" sz="6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PAC Policy Advisory Committee     PHORS Panel on Polar and High-mountain Observations, Research and Services     PoE-CD Panel of Experts on Capacity Development     PoE-ET Panel of Experts on Education and Training     SERCOM Services Commission     SSW Seismic Sea Waves     TA Technical Assistance     TCC Technical Coordination Committee     TF-CBR Task Force on the Constituent Body Reform     TF-CRRCA Task Force on Comprehensive Review of the WMO Regional Concept and Approaches     TF-RE Task Force on Reform Evaluation     TM Tropical Meteorology     TT Task Team   WCAD World Climate Applications and Data </a:t>
            </a:r>
            <a:r>
              <a:rPr lang="en-US" sz="65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Programme</a:t>
            </a:r>
            <a:r>
              <a:rPr lang="en-US" sz="6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WG-AM Working Group on Antarctic Meteorology     WG-DRR Working Group on Disaster Risk Reduction      WG-LTP Working Group on Long-Term Planning     WG-SD Working Group on Service Delivery     WG-SOP Working Group on Strategic and Operational Planning     WRD Water Resources Development    </a:t>
            </a:r>
            <a:r>
              <a:rPr lang="en-US" sz="65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 red, intergovernmental bodies</a:t>
            </a:r>
            <a:r>
              <a:rPr lang="en-US" sz="6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CH" sz="6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id="{AE6F270E-DAB6-9B2B-4F5F-C2886A711D1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3216461"/>
              </p:ext>
            </p:extLst>
          </p:nvPr>
        </p:nvGraphicFramePr>
        <p:xfrm>
          <a:off x="258057" y="1039669"/>
          <a:ext cx="11675886" cy="48789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92908">
                  <a:extLst>
                    <a:ext uri="{9D8B030D-6E8A-4147-A177-3AD203B41FA5}">
                      <a16:colId xmlns:a16="http://schemas.microsoft.com/office/drawing/2014/main" val="3849066270"/>
                    </a:ext>
                  </a:extLst>
                </a:gridCol>
                <a:gridCol w="515234">
                  <a:extLst>
                    <a:ext uri="{9D8B030D-6E8A-4147-A177-3AD203B41FA5}">
                      <a16:colId xmlns:a16="http://schemas.microsoft.com/office/drawing/2014/main" val="1892285519"/>
                    </a:ext>
                  </a:extLst>
                </a:gridCol>
                <a:gridCol w="515234">
                  <a:extLst>
                    <a:ext uri="{9D8B030D-6E8A-4147-A177-3AD203B41FA5}">
                      <a16:colId xmlns:a16="http://schemas.microsoft.com/office/drawing/2014/main" val="4178213032"/>
                    </a:ext>
                  </a:extLst>
                </a:gridCol>
                <a:gridCol w="515234">
                  <a:extLst>
                    <a:ext uri="{9D8B030D-6E8A-4147-A177-3AD203B41FA5}">
                      <a16:colId xmlns:a16="http://schemas.microsoft.com/office/drawing/2014/main" val="2879400759"/>
                    </a:ext>
                  </a:extLst>
                </a:gridCol>
                <a:gridCol w="515234">
                  <a:extLst>
                    <a:ext uri="{9D8B030D-6E8A-4147-A177-3AD203B41FA5}">
                      <a16:colId xmlns:a16="http://schemas.microsoft.com/office/drawing/2014/main" val="3480605314"/>
                    </a:ext>
                  </a:extLst>
                </a:gridCol>
                <a:gridCol w="515234">
                  <a:extLst>
                    <a:ext uri="{9D8B030D-6E8A-4147-A177-3AD203B41FA5}">
                      <a16:colId xmlns:a16="http://schemas.microsoft.com/office/drawing/2014/main" val="1006634702"/>
                    </a:ext>
                  </a:extLst>
                </a:gridCol>
                <a:gridCol w="515234">
                  <a:extLst>
                    <a:ext uri="{9D8B030D-6E8A-4147-A177-3AD203B41FA5}">
                      <a16:colId xmlns:a16="http://schemas.microsoft.com/office/drawing/2014/main" val="2795072833"/>
                    </a:ext>
                  </a:extLst>
                </a:gridCol>
                <a:gridCol w="515234">
                  <a:extLst>
                    <a:ext uri="{9D8B030D-6E8A-4147-A177-3AD203B41FA5}">
                      <a16:colId xmlns:a16="http://schemas.microsoft.com/office/drawing/2014/main" val="1605922389"/>
                    </a:ext>
                  </a:extLst>
                </a:gridCol>
                <a:gridCol w="515234">
                  <a:extLst>
                    <a:ext uri="{9D8B030D-6E8A-4147-A177-3AD203B41FA5}">
                      <a16:colId xmlns:a16="http://schemas.microsoft.com/office/drawing/2014/main" val="3576085560"/>
                    </a:ext>
                  </a:extLst>
                </a:gridCol>
                <a:gridCol w="515234">
                  <a:extLst>
                    <a:ext uri="{9D8B030D-6E8A-4147-A177-3AD203B41FA5}">
                      <a16:colId xmlns:a16="http://schemas.microsoft.com/office/drawing/2014/main" val="4128794592"/>
                    </a:ext>
                  </a:extLst>
                </a:gridCol>
                <a:gridCol w="515234">
                  <a:extLst>
                    <a:ext uri="{9D8B030D-6E8A-4147-A177-3AD203B41FA5}">
                      <a16:colId xmlns:a16="http://schemas.microsoft.com/office/drawing/2014/main" val="1020685373"/>
                    </a:ext>
                  </a:extLst>
                </a:gridCol>
                <a:gridCol w="515234">
                  <a:extLst>
                    <a:ext uri="{9D8B030D-6E8A-4147-A177-3AD203B41FA5}">
                      <a16:colId xmlns:a16="http://schemas.microsoft.com/office/drawing/2014/main" val="4086862434"/>
                    </a:ext>
                  </a:extLst>
                </a:gridCol>
                <a:gridCol w="515234">
                  <a:extLst>
                    <a:ext uri="{9D8B030D-6E8A-4147-A177-3AD203B41FA5}">
                      <a16:colId xmlns:a16="http://schemas.microsoft.com/office/drawing/2014/main" val="2923231352"/>
                    </a:ext>
                  </a:extLst>
                </a:gridCol>
                <a:gridCol w="515234">
                  <a:extLst>
                    <a:ext uri="{9D8B030D-6E8A-4147-A177-3AD203B41FA5}">
                      <a16:colId xmlns:a16="http://schemas.microsoft.com/office/drawing/2014/main" val="2998643630"/>
                    </a:ext>
                  </a:extLst>
                </a:gridCol>
                <a:gridCol w="515234">
                  <a:extLst>
                    <a:ext uri="{9D8B030D-6E8A-4147-A177-3AD203B41FA5}">
                      <a16:colId xmlns:a16="http://schemas.microsoft.com/office/drawing/2014/main" val="3595990365"/>
                    </a:ext>
                  </a:extLst>
                </a:gridCol>
                <a:gridCol w="515234">
                  <a:extLst>
                    <a:ext uri="{9D8B030D-6E8A-4147-A177-3AD203B41FA5}">
                      <a16:colId xmlns:a16="http://schemas.microsoft.com/office/drawing/2014/main" val="3871034695"/>
                    </a:ext>
                  </a:extLst>
                </a:gridCol>
                <a:gridCol w="515234">
                  <a:extLst>
                    <a:ext uri="{9D8B030D-6E8A-4147-A177-3AD203B41FA5}">
                      <a16:colId xmlns:a16="http://schemas.microsoft.com/office/drawing/2014/main" val="528635673"/>
                    </a:ext>
                  </a:extLst>
                </a:gridCol>
                <a:gridCol w="515234">
                  <a:extLst>
                    <a:ext uri="{9D8B030D-6E8A-4147-A177-3AD203B41FA5}">
                      <a16:colId xmlns:a16="http://schemas.microsoft.com/office/drawing/2014/main" val="1156779987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3685318337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2274213164"/>
                    </a:ext>
                  </a:extLst>
                </a:gridCol>
              </a:tblGrid>
              <a:tr h="321262">
                <a:tc>
                  <a:txBody>
                    <a:bodyPr/>
                    <a:lstStyle/>
                    <a:p>
                      <a:endParaRPr lang="en-US" sz="800" b="0">
                        <a:latin typeface="Arial Narrow"/>
                      </a:endParaRPr>
                    </a:p>
                  </a:txBody>
                  <a:tcPr marL="58405" marR="58405" marT="29202" marB="29202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H" sz="900" b="1">
                          <a:latin typeface="Arial Narrow"/>
                        </a:rPr>
                        <a:t>FP-</a:t>
                      </a:r>
                      <a:r>
                        <a:rPr lang="en-US" sz="900" b="1">
                          <a:latin typeface="Arial Narrow"/>
                        </a:rPr>
                        <a:t>1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800" b="0">
                          <a:latin typeface="Arial Narrow"/>
                        </a:rPr>
                        <a:t>1952-55</a:t>
                      </a:r>
                    </a:p>
                  </a:txBody>
                  <a:tcPr marL="58405" marR="58405" marT="29202" marB="2920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H" sz="900" b="1">
                          <a:latin typeface="Arial Narrow"/>
                        </a:rPr>
                        <a:t>FP-</a:t>
                      </a:r>
                      <a:r>
                        <a:rPr lang="en-US" sz="900" b="1">
                          <a:latin typeface="Arial Narrow"/>
                        </a:rPr>
                        <a:t>2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800" b="0" i="0" u="none" strike="noStrike" noProof="0">
                          <a:solidFill>
                            <a:srgbClr val="000000"/>
                          </a:solidFill>
                          <a:latin typeface="Arial Narrow"/>
                        </a:rPr>
                        <a:t>1956-59</a:t>
                      </a:r>
                      <a:endParaRPr lang="en-US" sz="800" b="0">
                        <a:latin typeface="Arial Narrow"/>
                      </a:endParaRPr>
                    </a:p>
                  </a:txBody>
                  <a:tcPr marL="58405" marR="58405" marT="29202" marB="29202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H" sz="900" b="1" dirty="0">
                          <a:latin typeface="Arial Narrow"/>
                        </a:rPr>
                        <a:t>FP-</a:t>
                      </a:r>
                      <a:r>
                        <a:rPr lang="en-US" sz="900" b="1" dirty="0">
                          <a:latin typeface="Arial Narrow"/>
                        </a:rPr>
                        <a:t>3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800" b="0" i="0" u="none" strike="noStrike" noProof="0" dirty="0">
                          <a:solidFill>
                            <a:srgbClr val="000000"/>
                          </a:solidFill>
                          <a:latin typeface="Arial Narrow"/>
                        </a:rPr>
                        <a:t>1960-63</a:t>
                      </a:r>
                      <a:endParaRPr lang="en-US" sz="1600" dirty="0"/>
                    </a:p>
                  </a:txBody>
                  <a:tcPr marL="58405" marR="58405" marT="29202" marB="29202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H" sz="900" b="1">
                          <a:latin typeface="Arial Narrow"/>
                        </a:rPr>
                        <a:t>FP-</a:t>
                      </a:r>
                      <a:r>
                        <a:rPr lang="en-US" sz="900" b="1">
                          <a:latin typeface="Arial Narrow"/>
                        </a:rPr>
                        <a:t>4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800" b="0" i="0" u="none" strike="noStrike" noProof="0">
                          <a:solidFill>
                            <a:srgbClr val="000000"/>
                          </a:solidFill>
                          <a:latin typeface="Arial Narrow"/>
                        </a:rPr>
                        <a:t>1964-67</a:t>
                      </a:r>
                      <a:endParaRPr lang="en-US" sz="1600"/>
                    </a:p>
                  </a:txBody>
                  <a:tcPr marL="58405" marR="58405" marT="29202" marB="29202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31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H" sz="900" b="1">
                          <a:latin typeface="Arial Narrow"/>
                        </a:rPr>
                        <a:t>FP-5</a:t>
                      </a:r>
                      <a:endParaRPr lang="en-US" sz="900" b="1">
                        <a:latin typeface="Arial Narrow"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800" b="0" i="0" u="none" strike="noStrike" noProof="0">
                          <a:solidFill>
                            <a:srgbClr val="000000"/>
                          </a:solidFill>
                          <a:latin typeface="Arial Narrow"/>
                        </a:rPr>
                        <a:t>1968-71</a:t>
                      </a:r>
                      <a:endParaRPr lang="en-US" sz="1600"/>
                    </a:p>
                  </a:txBody>
                  <a:tcPr marL="58405" marR="58405" marT="29202" marB="29202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H" sz="900" b="1">
                          <a:latin typeface="Arial Narrow"/>
                        </a:rPr>
                        <a:t>FP-6</a:t>
                      </a:r>
                      <a:endParaRPr lang="en-US" sz="900" b="1">
                        <a:latin typeface="Arial Narrow"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800" b="0" i="0" u="none" strike="noStrike" noProof="0">
                          <a:solidFill>
                            <a:srgbClr val="000000"/>
                          </a:solidFill>
                          <a:latin typeface="Arial Narrow"/>
                        </a:rPr>
                        <a:t>1972-75</a:t>
                      </a:r>
                      <a:endParaRPr lang="en-US" sz="1600"/>
                    </a:p>
                  </a:txBody>
                  <a:tcPr marL="58405" marR="58405" marT="29202" marB="29202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H" sz="900" b="1">
                          <a:latin typeface="Arial Narrow"/>
                        </a:rPr>
                        <a:t>FP-7</a:t>
                      </a:r>
                      <a:endParaRPr lang="en-US" sz="900" b="1">
                        <a:latin typeface="Arial Narrow"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800" b="0" i="0" u="none" strike="noStrike" noProof="0">
                          <a:solidFill>
                            <a:srgbClr val="000000"/>
                          </a:solidFill>
                          <a:latin typeface="Arial Narrow"/>
                        </a:rPr>
                        <a:t>1976-79</a:t>
                      </a:r>
                      <a:endParaRPr lang="en-US" sz="1600"/>
                    </a:p>
                  </a:txBody>
                  <a:tcPr marL="58405" marR="58405" marT="29202" marB="29202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31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H" sz="900" b="1">
                          <a:latin typeface="Arial Narrow"/>
                        </a:rPr>
                        <a:t>FP-8</a:t>
                      </a:r>
                      <a:endParaRPr lang="en-US" sz="900" b="0">
                        <a:latin typeface="Arial Narrow"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800" b="0" i="0" u="none" strike="noStrike" noProof="0">
                          <a:solidFill>
                            <a:srgbClr val="000000"/>
                          </a:solidFill>
                          <a:latin typeface="Arial Narrow"/>
                        </a:rPr>
                        <a:t>1980-83</a:t>
                      </a:r>
                      <a:endParaRPr lang="en-US" sz="1600"/>
                    </a:p>
                  </a:txBody>
                  <a:tcPr marL="58405" marR="58405" marT="29202" marB="29202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31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H" sz="900" b="1">
                          <a:latin typeface="Arial Narrow"/>
                        </a:rPr>
                        <a:t>FP-9</a:t>
                      </a:r>
                      <a:endParaRPr lang="en-US" sz="900" b="0">
                        <a:latin typeface="Arial Narrow"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800" b="0" i="0" u="none" strike="noStrike" noProof="0">
                          <a:solidFill>
                            <a:srgbClr val="000000"/>
                          </a:solidFill>
                          <a:latin typeface="Arial Narrow"/>
                        </a:rPr>
                        <a:t>1984-87</a:t>
                      </a:r>
                      <a:endParaRPr lang="en-US" sz="1600"/>
                    </a:p>
                  </a:txBody>
                  <a:tcPr marL="58405" marR="58405" marT="29202" marB="29202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31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H" sz="900" b="1">
                          <a:latin typeface="Arial Narrow"/>
                        </a:rPr>
                        <a:t>FP-10</a:t>
                      </a:r>
                      <a:endParaRPr lang="en-US" sz="900" b="0">
                        <a:latin typeface="Arial Narrow"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800" b="0" i="0" u="none" strike="noStrike" noProof="0">
                          <a:solidFill>
                            <a:srgbClr val="000000"/>
                          </a:solidFill>
                          <a:latin typeface="Arial Narrow"/>
                        </a:rPr>
                        <a:t>1988-91</a:t>
                      </a:r>
                      <a:endParaRPr lang="en-US" sz="1600"/>
                    </a:p>
                  </a:txBody>
                  <a:tcPr marL="58405" marR="58405" marT="29202" marB="29202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31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H" sz="900" b="1">
                          <a:latin typeface="Arial Narrow"/>
                        </a:rPr>
                        <a:t>FP-11</a:t>
                      </a:r>
                      <a:endParaRPr lang="en-US" sz="900" b="0">
                        <a:latin typeface="Arial Narrow"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800" b="0" i="0" u="none" strike="noStrike" noProof="0">
                          <a:solidFill>
                            <a:srgbClr val="000000"/>
                          </a:solidFill>
                          <a:latin typeface="Arial Narrow"/>
                        </a:rPr>
                        <a:t>1992-95</a:t>
                      </a:r>
                      <a:endParaRPr lang="en-US" sz="1600"/>
                    </a:p>
                  </a:txBody>
                  <a:tcPr marL="58405" marR="58405" marT="29202" marB="29202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31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H" sz="900" b="1">
                          <a:latin typeface="Arial Narrow"/>
                        </a:rPr>
                        <a:t>FP-12</a:t>
                      </a:r>
                      <a:endParaRPr lang="en-US" sz="900" b="0">
                        <a:latin typeface="Arial Narrow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0" i="0" u="none" strike="noStrike" noProof="0">
                          <a:solidFill>
                            <a:srgbClr val="000000"/>
                          </a:solidFill>
                          <a:latin typeface="Arial Narrow"/>
                        </a:rPr>
                        <a:t>1996-99</a:t>
                      </a:r>
                    </a:p>
                  </a:txBody>
                  <a:tcPr marL="58405" marR="58405" marT="29202" marB="29202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31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H" sz="900" b="1">
                          <a:latin typeface="Arial Narrow"/>
                        </a:rPr>
                        <a:t>FP-13</a:t>
                      </a:r>
                      <a:endParaRPr lang="en-US" sz="900" b="0">
                        <a:latin typeface="Arial Narrow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0" i="0" u="none" strike="noStrike" noProof="0">
                          <a:solidFill>
                            <a:srgbClr val="000000"/>
                          </a:solidFill>
                          <a:latin typeface="Arial Narrow"/>
                        </a:rPr>
                        <a:t>2000-03</a:t>
                      </a:r>
                    </a:p>
                  </a:txBody>
                  <a:tcPr marL="58405" marR="58405" marT="29202" marB="29202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31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H" sz="900" b="1">
                          <a:latin typeface="Arial Narrow"/>
                        </a:rPr>
                        <a:t>FP-14</a:t>
                      </a:r>
                      <a:endParaRPr lang="en-US" sz="900" b="0">
                        <a:latin typeface="Arial Narrow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0" i="0" u="none" strike="noStrike" noProof="0">
                          <a:solidFill>
                            <a:srgbClr val="000000"/>
                          </a:solidFill>
                          <a:latin typeface="Arial Narrow"/>
                        </a:rPr>
                        <a:t>2004-07</a:t>
                      </a:r>
                    </a:p>
                  </a:txBody>
                  <a:tcPr marL="58405" marR="58405" marT="29202" marB="29202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31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H" sz="900" b="1">
                          <a:latin typeface="Arial Narrow"/>
                        </a:rPr>
                        <a:t>FP-15</a:t>
                      </a:r>
                      <a:endParaRPr lang="en-US" sz="900" b="0">
                        <a:latin typeface="Arial Narrow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0" i="0" u="none" strike="noStrike" noProof="0">
                          <a:solidFill>
                            <a:srgbClr val="000000"/>
                          </a:solidFill>
                          <a:latin typeface="Arial Narrow"/>
                        </a:rPr>
                        <a:t>2008-11</a:t>
                      </a:r>
                    </a:p>
                  </a:txBody>
                  <a:tcPr marL="58405" marR="58405" marT="29202" marB="29202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31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H" sz="900" b="1">
                          <a:latin typeface="Arial Narrow"/>
                        </a:rPr>
                        <a:t>FP-16</a:t>
                      </a:r>
                      <a:endParaRPr lang="en-US" sz="900" b="0">
                        <a:latin typeface="Arial Narrow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0" i="0" u="none" strike="noStrike" noProof="0">
                          <a:solidFill>
                            <a:srgbClr val="000000"/>
                          </a:solidFill>
                          <a:latin typeface="Arial Narrow"/>
                        </a:rPr>
                        <a:t>2012-15</a:t>
                      </a:r>
                      <a:endParaRPr lang="en-US" sz="1600"/>
                    </a:p>
                  </a:txBody>
                  <a:tcPr marL="58405" marR="58405" marT="29202" marB="29202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H" sz="900" b="1">
                          <a:latin typeface="Arial Narrow"/>
                        </a:rPr>
                        <a:t>FP-17</a:t>
                      </a:r>
                      <a:endParaRPr lang="en-US" sz="900" b="1">
                        <a:latin typeface="Arial Narrow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0" i="0" u="none" strike="noStrike" noProof="0">
                          <a:solidFill>
                            <a:srgbClr val="000000"/>
                          </a:solidFill>
                          <a:latin typeface="Arial Narrow"/>
                        </a:rPr>
                        <a:t>2016-19</a:t>
                      </a:r>
                    </a:p>
                  </a:txBody>
                  <a:tcPr marL="58405" marR="58405" marT="29202" marB="29202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31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H" sz="900" b="1">
                          <a:latin typeface="Arial Narrow"/>
                        </a:rPr>
                        <a:t>FP-18</a:t>
                      </a:r>
                      <a:endParaRPr lang="en-US" sz="900" b="0">
                        <a:latin typeface="Arial Narrow"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800" b="0">
                          <a:latin typeface="Arial Narrow"/>
                        </a:rPr>
                        <a:t>2020-23</a:t>
                      </a:r>
                    </a:p>
                  </a:txBody>
                  <a:tcPr marL="58405" marR="58405" marT="29202" marB="29202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800" b="1">
                          <a:latin typeface="Arial Narrow"/>
                        </a:rPr>
                        <a:t>Cg-19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800" b="1">
                          <a:latin typeface="Arial Narrow"/>
                        </a:rPr>
                        <a:t>EC-77</a:t>
                      </a:r>
                    </a:p>
                  </a:txBody>
                  <a:tcPr marL="58405" marR="58405" marT="29202" marB="29202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977648020"/>
                  </a:ext>
                </a:extLst>
              </a:tr>
              <a:tr h="206745">
                <a:tc rowSpan="2"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1000" b="1" cap="small" baseline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Programme</a:t>
                      </a:r>
                      <a:r>
                        <a:rPr lang="en-US" sz="1000" b="1" cap="small" baseline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technical matters and budget</a:t>
                      </a:r>
                      <a:endParaRPr lang="en-CH" sz="1000" b="1" cap="small" baseline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05" marR="58405" marT="29202" marB="29202"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 gridSpan="5">
                  <a:txBody>
                    <a:bodyPr/>
                    <a:lstStyle/>
                    <a:p>
                      <a:pPr algn="ctr"/>
                      <a:r>
                        <a:rPr lang="en-CH" sz="8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/>
                        </a:rPr>
                        <a:t>AC-</a:t>
                      </a:r>
                      <a:r>
                        <a:rPr lang="en-US" sz="800" b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/>
                        </a:rPr>
                        <a:t>Programme</a:t>
                      </a:r>
                      <a:endParaRPr lang="en-CH" sz="8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 Narrow"/>
                      </a:endParaRPr>
                    </a:p>
                  </a:txBody>
                  <a:tcPr marL="58405" marR="58405" marT="29202" marB="29202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CH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CH" sz="110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CH" sz="110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CH" sz="110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 rowSpan="3" gridSpan="4">
                  <a:txBody>
                    <a:bodyPr/>
                    <a:lstStyle/>
                    <a:p>
                      <a:pPr algn="ctr"/>
                      <a:r>
                        <a:rPr lang="en-US" sz="8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/>
                        </a:rPr>
                        <a:t>Committees on </a:t>
                      </a:r>
                      <a:r>
                        <a:rPr lang="en-US" sz="800" b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/>
                        </a:rPr>
                        <a:t>programme</a:t>
                      </a:r>
                      <a:r>
                        <a:rPr lang="en-US" sz="8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/>
                        </a:rPr>
                        <a:t> and budget</a:t>
                      </a:r>
                      <a:endParaRPr lang="en-CH" sz="8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 Narrow"/>
                      </a:endParaRPr>
                    </a:p>
                  </a:txBody>
                  <a:tcPr marL="58405" marR="58405" marT="29202" marB="29202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pattFill prst="wdUpDiag">
                      <a:fgClr>
                        <a:srgbClr val="FBE5D6"/>
                      </a:fgClr>
                      <a:bgClr>
                        <a:srgbClr val="EDEDED"/>
                      </a:bgClr>
                    </a:pattFill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CH" sz="110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CH" sz="110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CH" sz="110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 rowSpan="2" gridSpan="5"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8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/>
                        </a:rPr>
                        <a:t>W</a:t>
                      </a:r>
                      <a:r>
                        <a:rPr lang="en-CH" sz="8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/>
                        </a:rPr>
                        <a:t>G-LTP</a:t>
                      </a:r>
                      <a:r>
                        <a:rPr lang="en-CH" sz="800" b="0" baseline="300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/>
                        </a:rPr>
                        <a:t>(2)</a:t>
                      </a:r>
                      <a:endParaRPr lang="en-CH" sz="8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 Narrow"/>
                      </a:endParaRPr>
                    </a:p>
                  </a:txBody>
                  <a:tcPr marL="58405" marR="58405" marT="29202" marB="29202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CH" sz="110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CH" sz="110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CH" sz="110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CH" sz="110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 rowSpan="2" gridSpan="3"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8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/>
                        </a:rPr>
                        <a:t> W</a:t>
                      </a:r>
                      <a:r>
                        <a:rPr lang="en-CH" sz="8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/>
                        </a:rPr>
                        <a:t>G-SOP</a:t>
                      </a:r>
                      <a:r>
                        <a:rPr lang="en-CH" sz="800" b="0" baseline="300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/>
                        </a:rPr>
                        <a:t>(1)</a:t>
                      </a:r>
                      <a:endParaRPr lang="en-US" sz="800" b="0" i="0" u="none" strike="noStrike" noProof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 Narrow"/>
                      </a:endParaRPr>
                    </a:p>
                  </a:txBody>
                  <a:tcPr marL="58405" marR="58405" marT="29202" marB="29202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CH" sz="110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00" b="1">
                          <a:solidFill>
                            <a:schemeClr val="tx1"/>
                          </a:solidFill>
                          <a:latin typeface="Arial Narrow"/>
                        </a:rPr>
                        <a:t>PAC</a:t>
                      </a:r>
                      <a:r>
                        <a:rPr lang="en-CH" sz="900" b="0" baseline="30000">
                          <a:solidFill>
                            <a:schemeClr val="tx1"/>
                          </a:solidFill>
                          <a:latin typeface="Arial Narrow"/>
                        </a:rPr>
                        <a:t>(1)</a:t>
                      </a:r>
                      <a:endParaRPr lang="en-CH" sz="900" b="0">
                        <a:solidFill>
                          <a:schemeClr val="tx1"/>
                        </a:solidFill>
                        <a:latin typeface="Arial Narrow"/>
                      </a:endParaRPr>
                    </a:p>
                  </a:txBody>
                  <a:tcPr marL="58405" marR="58405" marT="29202" marB="29202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>
                          <a:latin typeface="Arial Narrow"/>
                        </a:rPr>
                        <a:t>PAC</a:t>
                      </a:r>
                      <a:endParaRPr lang="en-CH" sz="900" b="0">
                        <a:latin typeface="Arial Narrow"/>
                      </a:endParaRPr>
                    </a:p>
                  </a:txBody>
                  <a:tcPr marL="58405" marR="58405" marT="29202" marB="29202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5">
                        <a:alpha val="5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2602123"/>
                  </a:ext>
                </a:extLst>
              </a:tr>
              <a:tr h="220092">
                <a:tc vMerge="1">
                  <a:txBody>
                    <a:bodyPr/>
                    <a:lstStyle/>
                    <a:p>
                      <a:endParaRPr lang="en-CH"/>
                    </a:p>
                  </a:txBody>
                  <a:tcPr/>
                </a:tc>
                <a:tc gridSpan="5" vMerge="1">
                  <a:txBody>
                    <a:bodyPr/>
                    <a:lstStyle/>
                    <a:p>
                      <a:endParaRPr lang="en-C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C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C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C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CH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lang="en-C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C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C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CH"/>
                    </a:p>
                  </a:txBody>
                  <a:tcPr/>
                </a:tc>
                <a:tc gridSpan="5" vMerge="1">
                  <a:txBody>
                    <a:bodyPr/>
                    <a:lstStyle/>
                    <a:p>
                      <a:endParaRPr lang="en-C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C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C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C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CH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en-C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00" b="1">
                          <a:solidFill>
                            <a:schemeClr val="tx1"/>
                          </a:solidFill>
                          <a:latin typeface="Arial Narrow"/>
                        </a:rPr>
                        <a:t>TCC</a:t>
                      </a:r>
                      <a:r>
                        <a:rPr lang="en-CH" sz="900" b="1" baseline="30000">
                          <a:solidFill>
                            <a:schemeClr val="tx1"/>
                          </a:solidFill>
                          <a:latin typeface="Arial Narrow"/>
                        </a:rPr>
                        <a:t>(</a:t>
                      </a:r>
                      <a:r>
                        <a:rPr lang="en-CH" sz="900" b="0" baseline="30000">
                          <a:solidFill>
                            <a:schemeClr val="tx1"/>
                          </a:solidFill>
                          <a:latin typeface="Arial Narrow"/>
                        </a:rPr>
                        <a:t>1)</a:t>
                      </a:r>
                      <a:endParaRPr lang="en-CH" sz="900" b="0">
                        <a:solidFill>
                          <a:schemeClr val="tx1"/>
                        </a:solidFill>
                        <a:latin typeface="Arial Narrow"/>
                      </a:endParaRPr>
                    </a:p>
                  </a:txBody>
                  <a:tcPr marL="58405" marR="58405" marT="29202" marB="29202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>
                          <a:latin typeface="Arial Narrow"/>
                        </a:rPr>
                        <a:t>TCC</a:t>
                      </a:r>
                      <a:endParaRPr lang="en-CH" sz="900" b="0">
                        <a:latin typeface="Arial Narrow"/>
                      </a:endParaRPr>
                    </a:p>
                  </a:txBody>
                  <a:tcPr marL="58405" marR="58405" marT="29202" marB="29202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6DCE5">
                        <a:alpha val="5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5710149"/>
                  </a:ext>
                </a:extLst>
              </a:tr>
              <a:tr h="340348">
                <a:tc>
                  <a:txBody>
                    <a:bodyPr/>
                    <a:lstStyle/>
                    <a:p>
                      <a:r>
                        <a:rPr lang="en-US" sz="1000" b="1" cap="small" baseline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Finance and administration</a:t>
                      </a:r>
                      <a:endParaRPr lang="en-CH" sz="1000" b="1" cap="small" baseline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05" marR="58405" marT="29202" marB="29202"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H" sz="8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/>
                        </a:rPr>
                        <a:t>AC-</a:t>
                      </a:r>
                      <a:r>
                        <a:rPr lang="en-US" sz="8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/>
                        </a:rPr>
                        <a:t>Admi</a:t>
                      </a:r>
                      <a:r>
                        <a:rPr lang="en-CH" sz="8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/>
                        </a:rPr>
                        <a:t>n. and fin.</a:t>
                      </a:r>
                    </a:p>
                  </a:txBody>
                  <a:tcPr marL="58405" marR="58405" marT="29202" marB="29202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CH" sz="110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H" sz="110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H" sz="110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 gridSpan="4" vMerge="1">
                  <a:txBody>
                    <a:bodyPr/>
                    <a:lstStyle/>
                    <a:p>
                      <a:pPr algn="ctr"/>
                      <a:endParaRPr lang="en-CH" sz="110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 hMerge="1" vMerge="1">
                  <a:txBody>
                    <a:bodyPr/>
                    <a:lstStyle/>
                    <a:p>
                      <a:pPr algn="ctr"/>
                      <a:endParaRPr lang="en-CH" sz="110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 hMerge="1" vMerge="1">
                  <a:txBody>
                    <a:bodyPr/>
                    <a:lstStyle/>
                    <a:p>
                      <a:pPr algn="ctr"/>
                      <a:endParaRPr lang="en-CH" sz="110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 hMerge="1" vMerge="1">
                  <a:txBody>
                    <a:bodyPr/>
                    <a:lstStyle/>
                    <a:p>
                      <a:pPr algn="ctr"/>
                      <a:endParaRPr lang="en-CH" sz="110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 gridSpan="9"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CH" sz="900" b="1">
                          <a:solidFill>
                            <a:schemeClr val="tx1"/>
                          </a:solidFill>
                          <a:latin typeface="Arial Narrow"/>
                        </a:rPr>
                        <a:t>FINAC</a:t>
                      </a:r>
                      <a:r>
                        <a:rPr lang="en-CH" sz="900" b="0" baseline="300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 Narrow"/>
                        </a:rPr>
                        <a:t>(1)</a:t>
                      </a:r>
                      <a:endParaRPr lang="en-CH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58405" marR="58405" marT="29202" marB="29202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CH" sz="110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CH" sz="110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H" sz="110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H" sz="110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H" sz="110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CH" sz="110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H" sz="110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Arial Narrow"/>
                        </a:rPr>
                        <a:t>FINAC</a:t>
                      </a:r>
                      <a:endParaRPr lang="en-CH" sz="900" b="0">
                        <a:latin typeface="Arial Narrow"/>
                      </a:endParaRPr>
                    </a:p>
                  </a:txBody>
                  <a:tcPr marL="58405" marR="58405" marT="29202" marB="29202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solidFill>
                      <a:srgbClr val="FBE5D6">
                        <a:alpha val="5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7439251"/>
                  </a:ext>
                </a:extLst>
              </a:tr>
              <a:tr h="340348">
                <a:tc rowSpan="3"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000" b="1" cap="small" baseline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Legal matters, reviews and reforms</a:t>
                      </a:r>
                    </a:p>
                  </a:txBody>
                  <a:tcPr marL="58405" marR="58405" marT="29202" marB="29202"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CF0D9">
                        <a:alpha val="71000"/>
                      </a:srgbClr>
                    </a:solidFill>
                  </a:tcPr>
                </a:tc>
                <a:tc rowSpan="3" gridSpan="3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8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/>
                        </a:rPr>
                        <a:t>WG</a:t>
                      </a:r>
                      <a:r>
                        <a:rPr lang="en-CH" sz="8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/>
                        </a:rPr>
                        <a:t>(s)-</a:t>
                      </a:r>
                      <a:r>
                        <a:rPr lang="en-US" sz="8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/>
                        </a:rPr>
                        <a:t>Revision of the</a:t>
                      </a:r>
                      <a:r>
                        <a:rPr lang="en-CH" sz="8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/>
                        </a:rPr>
                        <a:t> </a:t>
                      </a:r>
                      <a:r>
                        <a:rPr lang="en-US" sz="8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/>
                        </a:rPr>
                        <a:t>Convention</a:t>
                      </a:r>
                      <a:r>
                        <a:rPr lang="en-CH" sz="800" b="0" baseline="300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/>
                        </a:rPr>
                        <a:t>(1)</a:t>
                      </a:r>
                      <a:r>
                        <a:rPr lang="en-CH" sz="8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/>
                        </a:rPr>
                        <a:t>,</a:t>
                      </a:r>
                      <a:r>
                        <a:rPr lang="en-US" sz="8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/>
                        </a:rPr>
                        <a:t> </a:t>
                      </a:r>
                      <a:endParaRPr lang="en-CH" sz="8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 Narrow"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8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/>
                        </a:rPr>
                        <a:t>Gen</a:t>
                      </a:r>
                      <a:r>
                        <a:rPr lang="en-CH" sz="8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/>
                        </a:rPr>
                        <a:t>.</a:t>
                      </a:r>
                      <a:r>
                        <a:rPr lang="en-US" sz="8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/>
                        </a:rPr>
                        <a:t>Regs</a:t>
                      </a:r>
                      <a:r>
                        <a:rPr lang="en-CH" sz="8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/>
                        </a:rPr>
                        <a:t> and</a:t>
                      </a:r>
                      <a:r>
                        <a:rPr lang="en-US" sz="8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/>
                        </a:rPr>
                        <a:t> </a:t>
                      </a:r>
                      <a:r>
                        <a:rPr lang="en-CH" sz="800" b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/>
                        </a:rPr>
                        <a:t>ToRs</a:t>
                      </a:r>
                      <a:r>
                        <a:rPr lang="en-CH" sz="8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/>
                        </a:rPr>
                        <a:t> </a:t>
                      </a:r>
                      <a:r>
                        <a:rPr lang="en-US" sz="8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/>
                        </a:rPr>
                        <a:t>of </a:t>
                      </a:r>
                      <a:r>
                        <a:rPr lang="en-CH" sz="8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/>
                        </a:rPr>
                        <a:t>TCs</a:t>
                      </a:r>
                      <a:endParaRPr lang="en-US" sz="8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 Narrow"/>
                      </a:endParaRPr>
                    </a:p>
                  </a:txBody>
                  <a:tcPr marL="58405" marR="58405" marT="29202" marB="29202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CF0D9">
                        <a:alpha val="71000"/>
                      </a:srgb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900" b="0">
                        <a:latin typeface="Arial Narrow"/>
                      </a:endParaRPr>
                    </a:p>
                  </a:txBody>
                  <a:tcPr marL="79712" marR="79712" marT="39856" marB="39856" anchor="ctr"/>
                </a:tc>
                <a:tc rowSpan="3" hMerge="1"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900" b="0">
                        <a:latin typeface="Arial Narrow"/>
                      </a:endParaRPr>
                    </a:p>
                  </a:txBody>
                  <a:tcPr marL="79712" marR="79712" marT="39856" marB="39856" anchor="ctr"/>
                </a:tc>
                <a:tc rowSpan="3"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8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 Narrow"/>
                      </a:endParaRPr>
                    </a:p>
                  </a:txBody>
                  <a:tcPr marL="58405" marR="58405" marT="29202" marB="29202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8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/>
                        </a:rPr>
                        <a:t>P</a:t>
                      </a:r>
                      <a:r>
                        <a:rPr lang="en-CH" sz="800" b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/>
                        </a:rPr>
                        <a:t>oE</a:t>
                      </a:r>
                      <a:r>
                        <a:rPr lang="en-CH" sz="8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/>
                        </a:rPr>
                        <a:t>-</a:t>
                      </a:r>
                      <a:r>
                        <a:rPr lang="en-US" sz="8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/>
                        </a:rPr>
                        <a:t>Structure of WMO</a:t>
                      </a:r>
                      <a:endParaRPr lang="en-US" sz="8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58405" marR="58405" marT="29202" marB="29202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CF0D9">
                        <a:alpha val="71000"/>
                      </a:srgbClr>
                    </a:solidFill>
                  </a:tcPr>
                </a:tc>
                <a:tc rowSpan="3" gridSpan="2"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8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 Narrow"/>
                      </a:endParaRPr>
                    </a:p>
                  </a:txBody>
                  <a:tcPr marL="58405" marR="58405" marT="29202" marB="29202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900" b="0">
                        <a:latin typeface="Arial Narrow"/>
                      </a:endParaRPr>
                    </a:p>
                  </a:txBody>
                  <a:tcPr marL="79712" marR="79712" marT="39856" marB="39856" anchor="ctr"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CH" sz="8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/>
                        </a:rPr>
                        <a:t>PoE-</a:t>
                      </a:r>
                      <a:r>
                        <a:rPr lang="en-US" sz="8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/>
                        </a:rPr>
                        <a:t>Review </a:t>
                      </a:r>
                      <a:endParaRPr lang="en-US" sz="8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8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/>
                        </a:rPr>
                        <a:t>Structure of WMO</a:t>
                      </a:r>
                      <a:endParaRPr lang="en-US" sz="8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58405" marR="58405" marT="29202" marB="29202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CF0D9">
                        <a:alpha val="71000"/>
                      </a:srgbClr>
                    </a:solidFill>
                  </a:tcPr>
                </a:tc>
                <a:tc rowSpan="3" gridSpan="3"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8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 Narrow"/>
                      </a:endParaRPr>
                    </a:p>
                  </a:txBody>
                  <a:tcPr marL="58405" marR="58405" marT="29202" marB="29202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900" b="0">
                        <a:latin typeface="Arial Narrow"/>
                      </a:endParaRPr>
                    </a:p>
                  </a:txBody>
                  <a:tcPr marL="79712" marR="79712" marT="39856" marB="39856" anchor="ctr">
                    <a:solidFill>
                      <a:schemeClr val="bg1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900" b="0">
                        <a:latin typeface="Arial Narrow"/>
                      </a:endParaRPr>
                    </a:p>
                  </a:txBody>
                  <a:tcPr marL="79712" marR="79712" marT="39856" marB="39856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8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/>
                        </a:rPr>
                        <a:t>T</a:t>
                      </a:r>
                      <a:r>
                        <a:rPr lang="en-CH" sz="8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/>
                        </a:rPr>
                        <a:t>T-</a:t>
                      </a:r>
                      <a:r>
                        <a:rPr lang="en-US" sz="8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/>
                        </a:rPr>
                        <a:t>Review WMO structure</a:t>
                      </a:r>
                    </a:p>
                  </a:txBody>
                  <a:tcPr marL="58405" marR="58405" marT="29202" marB="29202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0D9">
                        <a:alpha val="71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79712" marR="79712" marT="39856" marB="39856" anchor="ctr"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8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 Narrow"/>
                      </a:endParaRPr>
                    </a:p>
                  </a:txBody>
                  <a:tcPr marL="58405" marR="58405" marT="29202" marB="29202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 gridSpan="2"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9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 Narrow"/>
                      </a:endParaRPr>
                    </a:p>
                  </a:txBody>
                  <a:tcPr marL="58405" marR="58405" marT="29202" marB="29202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900" b="0">
                        <a:latin typeface="Arial Narrow"/>
                      </a:endParaRPr>
                    </a:p>
                  </a:txBody>
                  <a:tcPr marL="79712" marR="79712" marT="39856" marB="39856"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H" sz="800" b="0" i="0" u="none" strike="noStrike" noProof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/>
                        </a:rPr>
                        <a:t>TF-CBR</a:t>
                      </a:r>
                      <a:endParaRPr lang="en-US" sz="800" b="0" i="0" u="none" strike="noStrike" noProof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 Narrow"/>
                      </a:endParaRPr>
                    </a:p>
                  </a:txBody>
                  <a:tcPr marL="58405" marR="58405" marT="29202" marB="29202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CF0D9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1">
                          <a:solidFill>
                            <a:schemeClr val="tx1"/>
                          </a:solidFill>
                          <a:latin typeface="Arial Narrow"/>
                        </a:rPr>
                        <a:t>T</a:t>
                      </a:r>
                      <a:r>
                        <a:rPr lang="en-CH" sz="900" b="1">
                          <a:solidFill>
                            <a:schemeClr val="tx1"/>
                          </a:solidFill>
                          <a:latin typeface="Arial Narrow"/>
                        </a:rPr>
                        <a:t>F-CRRC</a:t>
                      </a:r>
                      <a:r>
                        <a:rPr lang="en-US" sz="900" b="1">
                          <a:solidFill>
                            <a:schemeClr val="tx1"/>
                          </a:solidFill>
                          <a:latin typeface="Arial Narrow"/>
                        </a:rPr>
                        <a:t>A</a:t>
                      </a:r>
                      <a:endParaRPr lang="en-US" sz="2800" b="1">
                        <a:solidFill>
                          <a:schemeClr val="tx1"/>
                        </a:solidFill>
                      </a:endParaRPr>
                    </a:p>
                  </a:txBody>
                  <a:tcPr marL="58405" marR="58405" marT="29202" marB="29202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0D9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H" sz="900" b="0" spc="-90" baseline="0">
                          <a:latin typeface="Arial Narrow"/>
                        </a:rPr>
                        <a:t>TF-</a:t>
                      </a:r>
                      <a:r>
                        <a:rPr lang="en-US" sz="900" b="0" spc="-90" baseline="0">
                          <a:latin typeface="Arial Narrow"/>
                        </a:rPr>
                        <a:t> </a:t>
                      </a:r>
                      <a:r>
                        <a:rPr lang="en-CH" sz="900" b="0" spc="-90" baseline="0">
                          <a:latin typeface="Arial Narrow"/>
                        </a:rPr>
                        <a:t>CRRC</a:t>
                      </a:r>
                      <a:r>
                        <a:rPr lang="en-US" sz="900" b="0" spc="-90" baseline="0">
                          <a:latin typeface="Arial Narrow"/>
                        </a:rPr>
                        <a:t>A</a:t>
                      </a:r>
                      <a:endParaRPr lang="en-US" sz="900" spc="-90" baseline="0"/>
                    </a:p>
                  </a:txBody>
                  <a:tcPr marL="58405" marR="58405" marT="29202" marB="29202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solidFill>
                      <a:srgbClr val="FEF8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9137977"/>
                  </a:ext>
                </a:extLst>
              </a:tr>
              <a:tr h="190341">
                <a:tc vMerge="1"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900" b="0">
                        <a:latin typeface="Arial Narrow"/>
                      </a:endParaRPr>
                    </a:p>
                  </a:txBody>
                  <a:tcPr marL="79712" marR="79712" marT="39856" marB="39856" anchor="ctr">
                    <a:solidFill>
                      <a:srgbClr val="FCF0D9">
                        <a:alpha val="71000"/>
                      </a:srgbClr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900" b="0">
                        <a:latin typeface="Arial Narrow"/>
                      </a:endParaRPr>
                    </a:p>
                  </a:txBody>
                  <a:tcPr marL="79712" marR="79712" marT="39856" marB="39856" anchor="ctr">
                    <a:solidFill>
                      <a:srgbClr val="FCF0D9">
                        <a:alpha val="71000"/>
                      </a:srgb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900" b="0">
                        <a:latin typeface="Arial Narrow"/>
                      </a:endParaRPr>
                    </a:p>
                  </a:txBody>
                  <a:tcPr marL="79712" marR="79712" marT="39856" marB="39856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800"/>
                    </a:p>
                  </a:txBody>
                  <a:tcPr marL="79712" marR="79712" marT="39856" marB="39856" anchor="ctr">
                    <a:solidFill>
                      <a:srgbClr val="FCF0D9">
                        <a:alpha val="71000"/>
                      </a:srgbClr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900" b="0">
                        <a:latin typeface="Arial Narrow"/>
                      </a:endParaRPr>
                    </a:p>
                  </a:txBody>
                  <a:tcPr marL="79712" marR="79712" marT="39856" marB="39856" anchor="ctr"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900" b="0">
                        <a:latin typeface="Arial Narrow"/>
                      </a:endParaRPr>
                    </a:p>
                  </a:txBody>
                  <a:tcPr marL="79712" marR="79712" marT="39856" marB="39856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/>
                    </a:p>
                  </a:txBody>
                  <a:tcPr marL="79712" marR="79712" marT="39856" marB="39856" anchor="ctr">
                    <a:solidFill>
                      <a:srgbClr val="FCF0D9">
                        <a:alpha val="71000"/>
                      </a:srgbClr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900" b="0">
                        <a:latin typeface="Arial Narrow"/>
                      </a:endParaRPr>
                    </a:p>
                  </a:txBody>
                  <a:tcPr marL="79712" marR="79712" marT="39856" marB="39856" anchor="ctr"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900" b="0">
                        <a:latin typeface="Arial Narrow"/>
                      </a:endParaRPr>
                    </a:p>
                  </a:txBody>
                  <a:tcPr marL="79712" marR="79712" marT="39856" marB="39856" anchor="ctr"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900" b="0">
                        <a:latin typeface="Arial Narrow"/>
                      </a:endParaRPr>
                    </a:p>
                  </a:txBody>
                  <a:tcPr marL="79712" marR="79712" marT="39856" marB="39856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8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 Narrow"/>
                      </a:endParaRPr>
                    </a:p>
                  </a:txBody>
                  <a:tcPr marL="58405" marR="58405" marT="29202" marB="29202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0" i="0" u="none" strike="noStrike" noProof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/>
                        </a:rPr>
                        <a:t>T</a:t>
                      </a:r>
                      <a:r>
                        <a:rPr lang="en-CH" sz="800" b="0" i="0" u="none" strike="noStrike" noProof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/>
                        </a:rPr>
                        <a:t>T-</a:t>
                      </a:r>
                      <a:r>
                        <a:rPr lang="en-US" sz="800" b="0" i="0" u="none" strike="noStrike" noProof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/>
                        </a:rPr>
                        <a:t>Changes to WMO </a:t>
                      </a:r>
                      <a:r>
                        <a:rPr lang="en-CH" sz="800" b="0" i="0" u="none" strike="noStrike" noProof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/>
                        </a:rPr>
                        <a:t>Co</a:t>
                      </a:r>
                      <a:r>
                        <a:rPr lang="en-US" sz="800" b="0" i="0" u="none" strike="noStrike" noProof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/>
                        </a:rPr>
                        <a:t>nvention</a:t>
                      </a:r>
                      <a:endParaRPr lang="en-US" sz="800" b="0" i="0" u="none" strike="noStrike" noProof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 Narrow"/>
                      </a:endParaRPr>
                    </a:p>
                  </a:txBody>
                  <a:tcPr marL="58405" marR="58405" marT="29202" marB="29202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CF0D9">
                        <a:alpha val="71000"/>
                      </a:srgb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 marL="79712" marR="79712" marT="39856" marB="39856" anchor="ctr">
                    <a:solidFill>
                      <a:schemeClr val="bg1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900" b="0">
                        <a:latin typeface="Arial Narrow"/>
                      </a:endParaRPr>
                    </a:p>
                  </a:txBody>
                  <a:tcPr marL="79712" marR="79712" marT="39856" marB="39856" anchor="ctr"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/>
                    </a:p>
                  </a:txBody>
                  <a:tcPr marL="79712" marR="79712" marT="39856" marB="39856">
                    <a:solidFill>
                      <a:srgbClr val="FCF0D9">
                        <a:alpha val="71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lang="en-US" sz="900" b="0">
                        <a:latin typeface="Arial Narrow"/>
                      </a:endParaRPr>
                    </a:p>
                  </a:txBody>
                  <a:tcPr marL="79712" marR="79712" marT="39856" marB="39856" anchor="ctr">
                    <a:solidFill>
                      <a:srgbClr val="FCF0D9">
                        <a:alpha val="71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2186496"/>
                  </a:ext>
                </a:extLst>
              </a:tr>
              <a:tr h="206745">
                <a:tc vMerge="1"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900" b="0">
                        <a:latin typeface="Arial Narrow"/>
                      </a:endParaRPr>
                    </a:p>
                  </a:txBody>
                  <a:tcPr marL="79712" marR="79712" marT="39856" marB="39856" anchor="ctr">
                    <a:solidFill>
                      <a:srgbClr val="FCF0D9">
                        <a:alpha val="71000"/>
                      </a:srgbClr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900" b="0">
                        <a:latin typeface="Arial Narrow"/>
                      </a:endParaRPr>
                    </a:p>
                  </a:txBody>
                  <a:tcPr marL="79712" marR="79712" marT="39856" marB="39856" anchor="ctr">
                    <a:solidFill>
                      <a:srgbClr val="FCF0D9">
                        <a:alpha val="71000"/>
                      </a:srgb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900" b="0">
                        <a:latin typeface="Arial Narrow"/>
                      </a:endParaRPr>
                    </a:p>
                  </a:txBody>
                  <a:tcPr marL="79712" marR="79712" marT="39856" marB="39856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800"/>
                    </a:p>
                  </a:txBody>
                  <a:tcPr marL="79712" marR="79712" marT="39856" marB="39856" anchor="ctr">
                    <a:solidFill>
                      <a:srgbClr val="FCF0D9">
                        <a:alpha val="71000"/>
                      </a:srgbClr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900" b="0">
                        <a:latin typeface="Arial Narrow"/>
                      </a:endParaRPr>
                    </a:p>
                  </a:txBody>
                  <a:tcPr marL="79712" marR="79712" marT="39856" marB="39856" anchor="ctr"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900" b="0">
                        <a:latin typeface="Arial Narrow"/>
                      </a:endParaRPr>
                    </a:p>
                  </a:txBody>
                  <a:tcPr marL="79712" marR="79712" marT="39856" marB="39856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/>
                    </a:p>
                  </a:txBody>
                  <a:tcPr marL="79712" marR="79712" marT="39856" marB="39856" anchor="ctr">
                    <a:solidFill>
                      <a:srgbClr val="FCF0D9">
                        <a:alpha val="71000"/>
                      </a:srgbClr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900" b="0">
                        <a:latin typeface="Arial Narrow"/>
                      </a:endParaRPr>
                    </a:p>
                  </a:txBody>
                  <a:tcPr marL="79712" marR="79712" marT="39856" marB="39856" anchor="ctr"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900" b="0">
                        <a:latin typeface="Arial Narrow"/>
                      </a:endParaRPr>
                    </a:p>
                  </a:txBody>
                  <a:tcPr marL="79712" marR="79712" marT="39856" marB="39856" anchor="ctr"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900" b="0">
                        <a:latin typeface="Arial Narrow"/>
                      </a:endParaRPr>
                    </a:p>
                  </a:txBody>
                  <a:tcPr marL="79712" marR="79712" marT="39856" marB="39856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900" b="0">
                        <a:latin typeface="Arial Narrow"/>
                      </a:endParaRPr>
                    </a:p>
                  </a:txBody>
                  <a:tcPr marL="79712" marR="79712" marT="39856" marB="39856" anchor="ctr">
                    <a:solidFill>
                      <a:schemeClr val="bg1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900" b="0" i="0" u="none" strike="noStrike" noProof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79712" marR="79712" marT="39856" marB="39856" anchor="ctr">
                    <a:solidFill>
                      <a:srgbClr val="FCF0D9">
                        <a:alpha val="71000"/>
                      </a:srgb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900" b="0">
                        <a:latin typeface="Arial Narrow"/>
                      </a:endParaRPr>
                    </a:p>
                  </a:txBody>
                  <a:tcPr marL="79712" marR="79712" marT="39856" marB="39856" anchor="ctr"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900" b="0">
                        <a:latin typeface="Arial Narrow"/>
                      </a:endParaRPr>
                    </a:p>
                  </a:txBody>
                  <a:tcPr marL="79712" marR="79712" marT="39856" marB="39856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800" b="0" i="0" u="none" strike="noStrike" noProof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79712" marR="79712" marT="39856" marB="39856" anchor="ctr">
                    <a:solidFill>
                      <a:srgbClr val="FCF0D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H" sz="900" b="1" i="0" u="none" strike="noStrike" noProof="0">
                          <a:solidFill>
                            <a:schemeClr val="tx1"/>
                          </a:solidFill>
                          <a:latin typeface="Arial Narrow"/>
                        </a:rPr>
                        <a:t>TF-RE</a:t>
                      </a:r>
                      <a:endParaRPr lang="en-US" sz="900" b="1" i="0" u="none" strike="noStrike" noProof="0">
                        <a:solidFill>
                          <a:schemeClr val="tx1"/>
                        </a:solidFill>
                        <a:latin typeface="Arial Narrow"/>
                      </a:endParaRPr>
                    </a:p>
                  </a:txBody>
                  <a:tcPr marL="58405" marR="58405" marT="29202" marB="29202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CF0D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lang="en-US" sz="900" b="0">
                        <a:latin typeface="Arial Narrow"/>
                      </a:endParaRPr>
                    </a:p>
                  </a:txBody>
                  <a:tcPr marL="79712" marR="79712" marT="39856" marB="39856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7522288"/>
                  </a:ext>
                </a:extLst>
              </a:tr>
              <a:tr h="206745">
                <a:tc>
                  <a:txBody>
                    <a:bodyPr/>
                    <a:lstStyle/>
                    <a:p>
                      <a:r>
                        <a:rPr lang="en-US" sz="1000" b="1" cap="small" baseline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Oversight</a:t>
                      </a:r>
                      <a:endParaRPr lang="en-CH" sz="1000" b="1" cap="small" baseline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05" marR="58405" marT="29202" marB="29202"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0C1FF"/>
                    </a:solidFill>
                  </a:tcPr>
                </a:tc>
                <a:tc gridSpan="13">
                  <a:txBody>
                    <a:bodyPr/>
                    <a:lstStyle/>
                    <a:p>
                      <a:pPr algn="ctr"/>
                      <a:endParaRPr lang="en-CH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58405" marR="58405" marT="29202" marB="29202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CH" sz="900" b="0">
                        <a:latin typeface="Arial Narrow" panose="020B0606020202030204" pitchFamily="34" charset="0"/>
                      </a:endParaRPr>
                    </a:p>
                  </a:txBody>
                  <a:tcPr marL="79712" marR="79712" marT="39856" marB="3985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H" sz="900" b="0">
                        <a:latin typeface="Arial Narrow" panose="020B0606020202030204" pitchFamily="34" charset="0"/>
                      </a:endParaRPr>
                    </a:p>
                  </a:txBody>
                  <a:tcPr marL="79712" marR="79712" marT="39856" marB="3985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H" sz="900" b="0">
                        <a:latin typeface="Arial Narrow" panose="020B0606020202030204" pitchFamily="34" charset="0"/>
                      </a:endParaRPr>
                    </a:p>
                  </a:txBody>
                  <a:tcPr marL="79712" marR="79712" marT="39856" marB="3985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H" sz="900" b="0">
                        <a:latin typeface="Arial Narrow" panose="020B0606020202030204" pitchFamily="34" charset="0"/>
                      </a:endParaRPr>
                    </a:p>
                  </a:txBody>
                  <a:tcPr marL="79712" marR="79712" marT="39856" marB="3985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H" sz="900" b="0">
                        <a:latin typeface="Arial Narrow" panose="020B0606020202030204" pitchFamily="34" charset="0"/>
                      </a:endParaRPr>
                    </a:p>
                  </a:txBody>
                  <a:tcPr marL="79712" marR="79712" marT="39856" marB="3985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H" sz="900" b="0">
                        <a:latin typeface="Arial Narrow" panose="020B0606020202030204" pitchFamily="34" charset="0"/>
                      </a:endParaRPr>
                    </a:p>
                  </a:txBody>
                  <a:tcPr marL="79712" marR="79712" marT="39856" marB="3985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H" sz="900" b="0">
                        <a:latin typeface="Arial Narrow" panose="020B0606020202030204" pitchFamily="34" charset="0"/>
                      </a:endParaRPr>
                    </a:p>
                  </a:txBody>
                  <a:tcPr marL="79712" marR="79712" marT="39856" marB="3985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H" sz="900" b="0">
                        <a:latin typeface="Arial Narrow" panose="020B0606020202030204" pitchFamily="34" charset="0"/>
                      </a:endParaRPr>
                    </a:p>
                  </a:txBody>
                  <a:tcPr marL="79712" marR="79712" marT="39856" marB="3985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H" sz="900" b="0">
                        <a:latin typeface="Arial Narrow" panose="020B0606020202030204" pitchFamily="34" charset="0"/>
                      </a:endParaRPr>
                    </a:p>
                  </a:txBody>
                  <a:tcPr marL="79712" marR="79712" marT="39856" marB="3985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H" sz="900" b="0">
                        <a:latin typeface="Arial Narrow" panose="020B0606020202030204" pitchFamily="34" charset="0"/>
                      </a:endParaRPr>
                    </a:p>
                  </a:txBody>
                  <a:tcPr marL="79712" marR="79712" marT="39856" marB="39856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CH" sz="900" b="0">
                        <a:latin typeface="Arial Narrow" panose="020B0606020202030204" pitchFamily="34" charset="0"/>
                      </a:endParaRPr>
                    </a:p>
                  </a:txBody>
                  <a:tcPr marL="79712" marR="79712" marT="39856" marB="3985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H" sz="900" b="0">
                        <a:latin typeface="Arial Narrow" panose="020B0606020202030204" pitchFamily="34" charset="0"/>
                      </a:endParaRPr>
                    </a:p>
                  </a:txBody>
                  <a:tcPr marL="79712" marR="79712" marT="39856" marB="39856" anchor="ctr"/>
                </a:tc>
                <a:tc gridSpan="5"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CH" sz="900" b="1">
                          <a:solidFill>
                            <a:schemeClr val="tx1"/>
                          </a:solidFill>
                          <a:latin typeface="Arial Narrow"/>
                        </a:rPr>
                        <a:t>AOC</a:t>
                      </a:r>
                      <a:r>
                        <a:rPr lang="en-CH" sz="900" b="0" baseline="300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 Narrow"/>
                        </a:rPr>
                        <a:t>(2)</a:t>
                      </a:r>
                      <a:endParaRPr lang="en-CH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Narrow"/>
                      </a:endParaRPr>
                    </a:p>
                  </a:txBody>
                  <a:tcPr marL="58405" marR="58405" marT="29202" marB="29202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solidFill>
                      <a:srgbClr val="E0C1FF">
                        <a:alpha val="81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CH" sz="110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CH" sz="110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H" sz="110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>
                          <a:latin typeface="Arial Narrow"/>
                        </a:rPr>
                        <a:t>AOC</a:t>
                      </a:r>
                      <a:endParaRPr lang="en-CH" sz="900" b="0">
                        <a:latin typeface="Arial Narrow"/>
                      </a:endParaRPr>
                    </a:p>
                  </a:txBody>
                  <a:tcPr marL="58405" marR="58405" marT="29202" marB="29202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solidFill>
                      <a:srgbClr val="E0C1FF">
                        <a:alpha val="5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8579454"/>
                  </a:ext>
                </a:extLst>
              </a:tr>
              <a:tr h="340348">
                <a:tc rowSpan="2">
                  <a:txBody>
                    <a:bodyPr/>
                    <a:lstStyle/>
                    <a:p>
                      <a:r>
                        <a:rPr lang="en-US" sz="1000" b="1" cap="small" baseline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Capacity development </a:t>
                      </a:r>
                      <a:endParaRPr lang="en-CH" sz="1000" b="1" cap="small" baseline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05" marR="58405" marT="29202" marB="29202"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8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/>
                        </a:rPr>
                        <a:t> A</a:t>
                      </a:r>
                      <a:r>
                        <a:rPr lang="en-CH" sz="8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/>
                        </a:rPr>
                        <a:t>C-TA</a:t>
                      </a:r>
                      <a:r>
                        <a:rPr lang="en-CH" sz="800" b="0" baseline="300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/>
                        </a:rPr>
                        <a:t>(1)</a:t>
                      </a:r>
                      <a:r>
                        <a:rPr lang="en-US" sz="800" b="0" i="0" u="none" strike="noStrike" noProof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/>
                        </a:rPr>
                        <a:t>  </a:t>
                      </a:r>
                      <a:endParaRPr lang="en-CH" sz="8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 Narrow"/>
                      </a:endParaRPr>
                    </a:p>
                  </a:txBody>
                  <a:tcPr marL="58405" marR="58405" marT="29202" marB="29202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CH" sz="100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H" sz="100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H" sz="100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CH" sz="8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/>
                        </a:rPr>
                        <a:t>C-TCQ</a:t>
                      </a:r>
                    </a:p>
                  </a:txBody>
                  <a:tcPr marL="58405" marR="58405" marT="29202" marB="29202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CH" sz="100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H" sz="100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H" sz="100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H" sz="100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H" sz="100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CH" sz="100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H" sz="100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H" sz="100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CH" sz="8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/>
                        </a:rPr>
                        <a:t>WG-CD</a:t>
                      </a:r>
                      <a:r>
                        <a:rPr lang="en-CH" sz="800" b="0" baseline="30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/>
                        </a:rPr>
                        <a:t>(1)</a:t>
                      </a:r>
                      <a:endParaRPr lang="en-CH" sz="8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 Narrow"/>
                      </a:endParaRPr>
                    </a:p>
                  </a:txBody>
                  <a:tcPr marL="58405" marR="58405" marT="29202" marB="29202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H" sz="800" b="0" spc="-20" baseline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/>
                        </a:rPr>
                        <a:t>PoE-CD</a:t>
                      </a:r>
                      <a:endParaRPr lang="en-CH" sz="800" b="0" spc="-20" baseline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58405" marR="58405" marT="29202" marB="29202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900" b="1">
                          <a:solidFill>
                            <a:schemeClr val="tx1"/>
                          </a:solidFill>
                          <a:latin typeface="Arial Narrow"/>
                        </a:rPr>
                        <a:t>CDP</a:t>
                      </a:r>
                      <a:endParaRPr lang="en-CH" sz="900" b="1">
                        <a:solidFill>
                          <a:schemeClr val="tx1"/>
                        </a:solidFill>
                        <a:latin typeface="Arial Narrow"/>
                      </a:endParaRPr>
                    </a:p>
                  </a:txBody>
                  <a:tcPr marL="58405" marR="58405" marT="29202" marB="29202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900" b="0">
                          <a:latin typeface="Arial Narrow"/>
                        </a:rPr>
                        <a:t>CDP</a:t>
                      </a:r>
                      <a:endParaRPr lang="en-CH" sz="900" b="0">
                        <a:latin typeface="Arial Narrow"/>
                      </a:endParaRPr>
                    </a:p>
                  </a:txBody>
                  <a:tcPr marL="58405" marR="58405" marT="29202" marB="29202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solidFill>
                      <a:srgbClr val="EDEDED">
                        <a:alpha val="5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0374561"/>
                  </a:ext>
                </a:extLst>
              </a:tr>
              <a:tr h="206745">
                <a:tc vMerge="1">
                  <a:txBody>
                    <a:bodyPr/>
                    <a:lstStyle/>
                    <a:p>
                      <a:r>
                        <a:rPr lang="en-US" sz="1100">
                          <a:latin typeface="Arial Narrow" panose="020B0606020202030204" pitchFamily="34" charset="0"/>
                        </a:rPr>
                        <a:t>Capacity development </a:t>
                      </a:r>
                      <a:endParaRPr lang="en-CH" sz="110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endParaRPr lang="en-CH" sz="9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58405" marR="58405" marT="29202" marB="29202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CH" sz="900" b="0">
                        <a:latin typeface="Arial Narrow" panose="020B0606020202030204" pitchFamily="34" charset="0"/>
                      </a:endParaRPr>
                    </a:p>
                  </a:txBody>
                  <a:tcPr marL="79712" marR="79712" marT="39856" marB="3985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H" sz="900" b="0">
                        <a:latin typeface="Arial Narrow" panose="020B0606020202030204" pitchFamily="34" charset="0"/>
                      </a:endParaRPr>
                    </a:p>
                  </a:txBody>
                  <a:tcPr marL="79712" marR="79712" marT="39856" marB="39856" anchor="ctr"/>
                </a:tc>
                <a:tc gridSpan="14">
                  <a:txBody>
                    <a:bodyPr/>
                    <a:lstStyle/>
                    <a:p>
                      <a:pPr marL="0" lvl="0" indent="0" algn="ctr">
                        <a:buNone/>
                      </a:pPr>
                      <a:r>
                        <a:rPr lang="en-US" sz="8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/>
                        </a:rPr>
                        <a:t>  </a:t>
                      </a:r>
                      <a:r>
                        <a:rPr lang="en-CH" sz="8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/>
                        </a:rPr>
                        <a:t>PoE-ETR</a:t>
                      </a:r>
                      <a:r>
                        <a:rPr lang="en-CH" sz="800" b="0" baseline="300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/>
                        </a:rPr>
                        <a:t>(7)</a:t>
                      </a:r>
                      <a:endParaRPr lang="en-US" sz="800" b="0" baseline="300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 Narrow"/>
                      </a:endParaRPr>
                    </a:p>
                  </a:txBody>
                  <a:tcPr marL="58405" marR="58405" marT="29202" marB="29202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DED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79712" marR="79712" marT="39856" marB="39856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CH" sz="100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H" sz="100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H" sz="100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H" sz="100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H" sz="100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H" sz="100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CH" sz="100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H" sz="100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H" sz="100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H" sz="100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CH" sz="100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CH" sz="110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C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6013876"/>
                  </a:ext>
                </a:extLst>
              </a:tr>
              <a:tr h="224783">
                <a:tc>
                  <a:txBody>
                    <a:bodyPr/>
                    <a:lstStyle/>
                    <a:p>
                      <a:r>
                        <a:rPr lang="en-US" sz="1000" b="1" cap="small" baseline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Cryosphere</a:t>
                      </a:r>
                      <a:endParaRPr lang="en-CH" sz="1000" b="1" cap="small" baseline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05" marR="58405" marT="29202" marB="29202"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9F8FC">
                        <a:alpha val="60000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CH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58405" marR="58405" marT="29202" marB="29202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CH" sz="900" b="0">
                        <a:latin typeface="Arial Narrow" panose="020B0606020202030204" pitchFamily="34" charset="0"/>
                      </a:endParaRPr>
                    </a:p>
                  </a:txBody>
                  <a:tcPr marL="79712" marR="79712" marT="39856" marB="39856" anchor="ctr">
                    <a:noFill/>
                  </a:tcPr>
                </a:tc>
                <a:tc gridSpan="12">
                  <a:txBody>
                    <a:bodyPr/>
                    <a:lstStyle/>
                    <a:p>
                      <a:pPr algn="ctr"/>
                      <a:r>
                        <a:rPr lang="en-CH" sz="8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/>
                        </a:rPr>
                        <a:t>WG-AM</a:t>
                      </a:r>
                      <a:r>
                        <a:rPr lang="en-CH" sz="800" b="0" i="0" u="none" strike="noStrike" baseline="30000" noProof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/>
                        </a:rPr>
                        <a:t>(4)</a:t>
                      </a:r>
                      <a:endParaRPr lang="en-CH" sz="800" b="0" baseline="300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 Narrow"/>
                      </a:endParaRPr>
                    </a:p>
                  </a:txBody>
                  <a:tcPr marL="58405" marR="58405" marT="29202" marB="29202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9F8FC">
                        <a:alpha val="6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CH" sz="120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H" sz="120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H" sz="120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H" sz="120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H" sz="120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H" sz="120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H" sz="120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H" sz="120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CH" sz="120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H" sz="120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H" sz="120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Arial Narrow"/>
                        </a:rPr>
                        <a:t>P(</a:t>
                      </a:r>
                      <a:r>
                        <a:rPr lang="en-CH" sz="900" b="1" dirty="0">
                          <a:solidFill>
                            <a:schemeClr val="tx1"/>
                          </a:solidFill>
                          <a:latin typeface="Arial Narrow"/>
                        </a:rPr>
                        <a:t>H</a:t>
                      </a:r>
                      <a:r>
                        <a:rPr lang="en-US" sz="900" b="1" dirty="0">
                          <a:solidFill>
                            <a:schemeClr val="tx1"/>
                          </a:solidFill>
                          <a:latin typeface="Arial Narrow"/>
                        </a:rPr>
                        <a:t>)</a:t>
                      </a:r>
                      <a:r>
                        <a:rPr lang="en-CH" sz="900" b="1" dirty="0">
                          <a:solidFill>
                            <a:schemeClr val="tx1"/>
                          </a:solidFill>
                          <a:latin typeface="Arial Narrow"/>
                        </a:rPr>
                        <a:t>ORS</a:t>
                      </a:r>
                    </a:p>
                  </a:txBody>
                  <a:tcPr marL="58405" marR="58405" marT="29202" marB="29202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solidFill>
                      <a:srgbClr val="D9F8FC">
                        <a:alpha val="6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CH" sz="120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H" sz="120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>
                          <a:latin typeface="Arial Narrow"/>
                        </a:rPr>
                        <a:t>PHORS</a:t>
                      </a:r>
                      <a:endParaRPr lang="en-CH" sz="900" b="0">
                        <a:latin typeface="Arial Narrow"/>
                      </a:endParaRPr>
                    </a:p>
                  </a:txBody>
                  <a:tcPr marL="58405" marR="58405" marT="29202" marB="29202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solidFill>
                      <a:srgbClr val="D9F8FC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8092256"/>
                  </a:ext>
                </a:extLst>
              </a:tr>
              <a:tr h="206745">
                <a:tc rowSpan="2">
                  <a:txBody>
                    <a:bodyPr/>
                    <a:lstStyle/>
                    <a:p>
                      <a:r>
                        <a:rPr lang="en-US" sz="1000" b="1" cap="small" baseline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Hydrology</a:t>
                      </a:r>
                      <a:endParaRPr lang="en-CH" sz="1000" b="1" cap="small" baseline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05" marR="58405" marT="29202" marB="29202"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lang="en-CH" sz="8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58405" marR="58405" marT="29202" marB="29202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CH" sz="900" b="0">
                        <a:latin typeface="Arial Narrow" panose="020B0606020202030204" pitchFamily="34" charset="0"/>
                      </a:endParaRPr>
                    </a:p>
                  </a:txBody>
                  <a:tcPr marL="79712" marR="79712" marT="39856" marB="3985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H" sz="900" b="0">
                        <a:latin typeface="Arial Narrow" panose="020B0606020202030204" pitchFamily="34" charset="0"/>
                      </a:endParaRPr>
                    </a:p>
                  </a:txBody>
                  <a:tcPr marL="79712" marR="79712" marT="39856" marB="39856" anchor="ctr"/>
                </a:tc>
                <a:tc gridSpan="14">
                  <a:txBody>
                    <a:bodyPr/>
                    <a:lstStyle/>
                    <a:p>
                      <a:pPr algn="ctr"/>
                      <a:r>
                        <a:rPr lang="en-CH" sz="800" b="1" i="1" err="1">
                          <a:solidFill>
                            <a:srgbClr val="FF0000"/>
                          </a:solidFill>
                          <a:latin typeface="Arial Narrow"/>
                        </a:rPr>
                        <a:t>CHy</a:t>
                      </a:r>
                      <a:endParaRPr lang="en-US" sz="800" b="1" i="1">
                        <a:solidFill>
                          <a:srgbClr val="FF0000"/>
                        </a:solidFill>
                        <a:latin typeface="Arial Narrow"/>
                      </a:endParaRPr>
                    </a:p>
                  </a:txBody>
                  <a:tcPr marL="58405" marR="58405" marT="29202" marB="29202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chemeClr val="accent5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CH" sz="120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CH" sz="120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H" sz="120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H" sz="120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H" sz="120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H" sz="120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CH" sz="120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H" sz="120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H" sz="120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H" sz="120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CH" sz="120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CH" sz="900" b="0">
                        <a:latin typeface="Arial Narrow" panose="020B0606020202030204" pitchFamily="34" charset="0"/>
                      </a:endParaRPr>
                    </a:p>
                  </a:txBody>
                  <a:tcPr marL="58405" marR="58405" marT="29202" marB="29202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H" sz="900" b="0">
                        <a:latin typeface="Arial Narrow" panose="020B0606020202030204" pitchFamily="34" charset="0"/>
                      </a:endParaRPr>
                    </a:p>
                  </a:txBody>
                  <a:tcPr marL="58405" marR="58405" marT="29202" marB="29202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90604787"/>
                  </a:ext>
                </a:extLst>
              </a:tr>
              <a:tr h="266798">
                <a:tc vMerge="1">
                  <a:txBody>
                    <a:bodyPr/>
                    <a:lstStyle/>
                    <a:p>
                      <a:r>
                        <a:rPr lang="en-US" sz="1200">
                          <a:latin typeface="Arial Narrow" panose="020B0606020202030204" pitchFamily="34" charset="0"/>
                        </a:rPr>
                        <a:t>Hydrology</a:t>
                      </a:r>
                      <a:endParaRPr lang="en-CH" sz="120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CH" sz="900" b="0">
                        <a:latin typeface="Arial Narrow" panose="020B0606020202030204" pitchFamily="34" charset="0"/>
                      </a:endParaRPr>
                    </a:p>
                  </a:txBody>
                  <a:tcPr marL="58405" marR="58405" marT="29202" marB="29202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CH" sz="8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/>
                        </a:rPr>
                        <a:t>PoE-</a:t>
                      </a:r>
                      <a:r>
                        <a:rPr lang="en-US" sz="8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/>
                        </a:rPr>
                        <a:t>W</a:t>
                      </a:r>
                      <a:r>
                        <a:rPr lang="en-CH" sz="8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/>
                        </a:rPr>
                        <a:t>RD</a:t>
                      </a:r>
                      <a:endParaRPr lang="en-CH" sz="8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58405" marR="58405" marT="29202" marB="29202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CH" sz="120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CH" sz="8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58405" marR="58405" marT="29202" marB="29202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CH" sz="8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/>
                        </a:rPr>
                        <a:t>AC-OH</a:t>
                      </a:r>
                    </a:p>
                  </a:txBody>
                  <a:tcPr marL="58405" marR="58405" marT="29202" marB="29202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CH" sz="120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 gridSpan="11">
                  <a:txBody>
                    <a:bodyPr/>
                    <a:lstStyle/>
                    <a:p>
                      <a:pPr algn="ctr"/>
                      <a:endParaRPr lang="en-CH" sz="8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58405" marR="58405" marT="29202" marB="29202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CH" sz="900" b="0">
                        <a:latin typeface="Arial Narrow" panose="020B0606020202030204" pitchFamily="34" charset="0"/>
                      </a:endParaRPr>
                    </a:p>
                  </a:txBody>
                  <a:tcPr marL="79712" marR="79712" marT="39856" marB="3985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H" sz="900" b="0">
                        <a:latin typeface="Arial Narrow" panose="020B0606020202030204" pitchFamily="34" charset="0"/>
                      </a:endParaRPr>
                    </a:p>
                  </a:txBody>
                  <a:tcPr marL="79712" marR="79712" marT="39856" marB="3985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H" sz="900" b="0">
                        <a:latin typeface="Arial Narrow" panose="020B0606020202030204" pitchFamily="34" charset="0"/>
                      </a:endParaRPr>
                    </a:p>
                  </a:txBody>
                  <a:tcPr marL="79712" marR="79712" marT="39856" marB="3985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H" sz="900" b="0">
                        <a:latin typeface="Arial Narrow" panose="020B0606020202030204" pitchFamily="34" charset="0"/>
                      </a:endParaRPr>
                    </a:p>
                  </a:txBody>
                  <a:tcPr marL="79712" marR="79712" marT="39856" marB="39856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CH" sz="900" b="0">
                        <a:latin typeface="Arial Narrow" panose="020B0606020202030204" pitchFamily="34" charset="0"/>
                      </a:endParaRPr>
                    </a:p>
                  </a:txBody>
                  <a:tcPr marL="79712" marR="79712" marT="39856" marB="3985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H" sz="900" b="0">
                        <a:latin typeface="Arial Narrow" panose="020B0606020202030204" pitchFamily="34" charset="0"/>
                      </a:endParaRPr>
                    </a:p>
                  </a:txBody>
                  <a:tcPr marL="79712" marR="79712" marT="39856" marB="3985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H" sz="900" b="0">
                        <a:latin typeface="Arial Narrow" panose="020B0606020202030204" pitchFamily="34" charset="0"/>
                      </a:endParaRPr>
                    </a:p>
                  </a:txBody>
                  <a:tcPr marL="79712" marR="79712" marT="39856" marB="3985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H" sz="900" b="0">
                        <a:latin typeface="Arial Narrow" panose="020B0606020202030204" pitchFamily="34" charset="0"/>
                      </a:endParaRPr>
                    </a:p>
                  </a:txBody>
                  <a:tcPr marL="79712" marR="79712" marT="39856" marB="39856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900" b="0">
                        <a:latin typeface="Arial Narrow"/>
                      </a:endParaRPr>
                    </a:p>
                  </a:txBody>
                  <a:tcPr marL="79712" marR="79712" marT="39856" marB="39856"/>
                </a:tc>
                <a:tc hMerge="1">
                  <a:txBody>
                    <a:bodyPr/>
                    <a:lstStyle/>
                    <a:p>
                      <a:pPr algn="ctr"/>
                      <a:endParaRPr lang="en-CH" sz="900" b="0">
                        <a:latin typeface="Arial Narrow" panose="020B0606020202030204" pitchFamily="34" charset="0"/>
                      </a:endParaRPr>
                    </a:p>
                  </a:txBody>
                  <a:tcPr marL="79712" marR="79712" marT="39856" marB="3985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>
                          <a:latin typeface="Arial Narrow"/>
                        </a:rPr>
                        <a:t>HCP</a:t>
                      </a:r>
                      <a:endParaRPr lang="en-CH" sz="900" b="1">
                        <a:latin typeface="Arial Narrow"/>
                      </a:endParaRPr>
                    </a:p>
                  </a:txBody>
                  <a:tcPr marL="58405" marR="58405" marT="29202" marB="29202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>
                          <a:latin typeface="Arial Narrow"/>
                        </a:rPr>
                        <a:t>HCP</a:t>
                      </a:r>
                      <a:endParaRPr lang="en-CH" sz="900" b="0">
                        <a:latin typeface="Arial Narrow"/>
                      </a:endParaRPr>
                    </a:p>
                  </a:txBody>
                  <a:tcPr marL="58405" marR="58405" marT="29202" marB="29202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EEBF7">
                        <a:alpha val="5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1087793"/>
                  </a:ext>
                </a:extLst>
              </a:tr>
              <a:tr h="206745">
                <a:tc rowSpan="2">
                  <a:txBody>
                    <a:bodyPr/>
                    <a:lstStyle/>
                    <a:p>
                      <a:r>
                        <a:rPr lang="en-US" sz="1000" b="1" cap="small" baseline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Oceans</a:t>
                      </a:r>
                      <a:endParaRPr lang="en-CH" sz="1000" b="1" cap="small" baseline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05" marR="58405" marT="29202" marB="29202"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/>
                      <a:endParaRPr lang="en-CH" sz="9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58405" marR="58405" marT="29202" marB="29202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CH" sz="900" b="0">
                        <a:latin typeface="Arial Narrow" panose="020B0606020202030204" pitchFamily="34" charset="0"/>
                      </a:endParaRPr>
                    </a:p>
                  </a:txBody>
                  <a:tcPr marL="79712" marR="79712" marT="39856" marB="3985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H" sz="900" b="0">
                        <a:latin typeface="Arial Narrow" panose="020B0606020202030204" pitchFamily="34" charset="0"/>
                      </a:endParaRPr>
                    </a:p>
                  </a:txBody>
                  <a:tcPr marL="79712" marR="79712" marT="39856" marB="3985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H" sz="900" b="0">
                        <a:latin typeface="Arial Narrow" panose="020B0606020202030204" pitchFamily="34" charset="0"/>
                      </a:endParaRPr>
                    </a:p>
                  </a:txBody>
                  <a:tcPr marL="79712" marR="79712" marT="39856" marB="3985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H" sz="900" b="0">
                        <a:latin typeface="Arial Narrow" panose="020B0606020202030204" pitchFamily="34" charset="0"/>
                      </a:endParaRPr>
                    </a:p>
                  </a:txBody>
                  <a:tcPr marL="79712" marR="79712" marT="39856" marB="3985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H" sz="900" b="0">
                        <a:latin typeface="Arial Narrow" panose="020B0606020202030204" pitchFamily="34" charset="0"/>
                      </a:endParaRPr>
                    </a:p>
                  </a:txBody>
                  <a:tcPr marL="79712" marR="79712" marT="39856" marB="39856"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CH" sz="8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/>
                        </a:rPr>
                        <a:t>JWC-IGOSS</a:t>
                      </a:r>
                    </a:p>
                  </a:txBody>
                  <a:tcPr marL="58405" marR="58405" marT="29202" marB="29202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CH" sz="120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H" sz="120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H" sz="120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en-CH" sz="800" b="1" i="1">
                          <a:solidFill>
                            <a:srgbClr val="FF0000"/>
                          </a:solidFill>
                          <a:latin typeface="Arial Narrow"/>
                        </a:rPr>
                        <a:t>JCOMM</a:t>
                      </a:r>
                    </a:p>
                  </a:txBody>
                  <a:tcPr marL="58405" marR="58405" marT="29202" marB="29202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30">
                      <a:fgClr>
                        <a:schemeClr val="accent1">
                          <a:lumMod val="40000"/>
                          <a:lumOff val="6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CH" sz="120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H" sz="120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H" sz="120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H" sz="120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CH" sz="120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>
                          <a:latin typeface="Arial Narrow"/>
                        </a:rPr>
                        <a:t>JCB</a:t>
                      </a:r>
                      <a:endParaRPr lang="en-CH" sz="900" b="1">
                        <a:latin typeface="Arial Narrow"/>
                      </a:endParaRPr>
                    </a:p>
                  </a:txBody>
                  <a:tcPr marL="58405" marR="58405" marT="29202" marB="29202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>
                          <a:latin typeface="Arial Narrow"/>
                        </a:rPr>
                        <a:t>JCB</a:t>
                      </a:r>
                      <a:endParaRPr lang="en-CH" sz="900" b="0">
                        <a:latin typeface="Arial Narrow"/>
                      </a:endParaRPr>
                    </a:p>
                  </a:txBody>
                  <a:tcPr marL="58405" marR="58405" marT="29202" marB="29202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  <a:alpha val="5019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636622"/>
                  </a:ext>
                </a:extLst>
              </a:tr>
              <a:tr h="206745">
                <a:tc vMerge="1">
                  <a:txBody>
                    <a:bodyPr/>
                    <a:lstStyle/>
                    <a:p>
                      <a:endParaRPr lang="en-CH" sz="900" b="0">
                        <a:latin typeface="Arial Narrow"/>
                      </a:endParaRPr>
                    </a:p>
                  </a:txBody>
                  <a:tcPr marL="79712" marR="79712" marT="39856" marB="39856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en-CH" sz="9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58405" marR="58405" marT="29202" marB="29202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CH" sz="900" b="0">
                        <a:latin typeface="Arial Narrow" panose="020B0606020202030204" pitchFamily="34" charset="0"/>
                      </a:endParaRPr>
                    </a:p>
                  </a:txBody>
                  <a:tcPr marL="79712" marR="79712" marT="39856" marB="39856" anchor="ctr"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CH" sz="900" b="0">
                        <a:latin typeface="Arial Narrow" panose="020B0606020202030204" pitchFamily="34" charset="0"/>
                      </a:endParaRPr>
                    </a:p>
                  </a:txBody>
                  <a:tcPr marL="79712" marR="79712" marT="39856" marB="39856" anchor="ctr"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CH" sz="900" b="0">
                        <a:latin typeface="Arial Narrow" panose="020B0606020202030204" pitchFamily="34" charset="0"/>
                      </a:endParaRPr>
                    </a:p>
                  </a:txBody>
                  <a:tcPr marL="79712" marR="79712" marT="39856" marB="39856" anchor="ctr">
                    <a:lnT w="12700" cmpd="sng">
                      <a:noFill/>
                    </a:lnT>
                  </a:tcPr>
                </a:tc>
                <a:tc gridSpan="3"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CH" sz="8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/>
                        </a:rPr>
                        <a:t>P-MO</a:t>
                      </a:r>
                      <a:r>
                        <a:rPr lang="en-CH" sz="800" b="0" baseline="300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/>
                        </a:rPr>
                        <a:t>(3)</a:t>
                      </a:r>
                    </a:p>
                  </a:txBody>
                  <a:tcPr marL="58405" marR="58405" marT="29202" marB="29202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CH" sz="900" b="0">
                        <a:latin typeface="Arial Narrow" panose="020B0606020202030204" pitchFamily="34" charset="0"/>
                      </a:endParaRPr>
                    </a:p>
                  </a:txBody>
                  <a:tcPr marL="79712" marR="79712" marT="39856" marB="3985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H" sz="900" b="0">
                        <a:latin typeface="Arial Narrow"/>
                      </a:endParaRPr>
                    </a:p>
                  </a:txBody>
                  <a:tcPr marL="79712" marR="79712" marT="39856" marB="39856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11">
                  <a:txBody>
                    <a:bodyPr/>
                    <a:lstStyle/>
                    <a:p>
                      <a:pPr algn="ctr"/>
                      <a:endParaRPr lang="en-CH" sz="8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 Narrow"/>
                      </a:endParaRPr>
                    </a:p>
                  </a:txBody>
                  <a:tcPr marL="58405" marR="58405" marT="29202" marB="29202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CH" sz="900" b="0">
                        <a:latin typeface="Arial Narrow"/>
                      </a:endParaRPr>
                    </a:p>
                  </a:txBody>
                  <a:tcPr marL="79712" marR="79712" marT="39856" marB="3985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CH" sz="900" b="0">
                        <a:latin typeface="Arial Narrow"/>
                      </a:endParaRPr>
                    </a:p>
                  </a:txBody>
                  <a:tcPr marL="79712" marR="79712" marT="39856" marB="3985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CH" sz="900" b="0" i="1">
                        <a:solidFill>
                          <a:srgbClr val="FF0000"/>
                        </a:solidFill>
                        <a:latin typeface="Arial Narrow"/>
                      </a:endParaRPr>
                    </a:p>
                  </a:txBody>
                  <a:tcPr marL="79712" marR="79712" marT="39856" marB="39856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H"/>
                    </a:p>
                  </a:txBody>
                  <a:tcPr marL="79712" marR="79712" marT="39856" marB="3985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H"/>
                    </a:p>
                  </a:txBody>
                  <a:tcPr marL="79712" marR="79712" marT="39856" marB="3985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H"/>
                    </a:p>
                  </a:txBody>
                  <a:tcPr marL="79712" marR="79712" marT="39856" marB="3985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H"/>
                    </a:p>
                  </a:txBody>
                  <a:tcPr marL="79712" marR="79712" marT="39856" marB="3985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vl="0">
                        <a:buNone/>
                      </a:pPr>
                      <a:endParaRPr lang="en-US"/>
                    </a:p>
                  </a:txBody>
                  <a:tcPr marL="79712" marR="79712" marT="39856" marB="39856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H"/>
                    </a:p>
                  </a:txBody>
                  <a:tcPr marL="79712" marR="79712" marT="39856" marB="3985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CH" sz="900" b="0">
                        <a:latin typeface="Arial Narrow"/>
                      </a:endParaRPr>
                    </a:p>
                  </a:txBody>
                  <a:tcPr marL="79712" marR="79712" marT="39856" marB="39856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H" sz="900" b="0">
                        <a:latin typeface="Arial Narrow"/>
                      </a:endParaRPr>
                    </a:p>
                  </a:txBody>
                  <a:tcPr marL="58405" marR="58405" marT="29202" marB="29202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7941455"/>
                  </a:ext>
                </a:extLst>
              </a:tr>
              <a:tr h="206745">
                <a:tc rowSpan="3">
                  <a:txBody>
                    <a:bodyPr/>
                    <a:lstStyle/>
                    <a:p>
                      <a:r>
                        <a:rPr lang="en-US" sz="1000" b="1" cap="small" baseline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Climate</a:t>
                      </a:r>
                      <a:endParaRPr lang="en-CH" sz="1000" b="1" cap="small" baseline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05" marR="58405" marT="29202" marB="29202"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17">
                  <a:txBody>
                    <a:bodyPr/>
                    <a:lstStyle/>
                    <a:p>
                      <a:pPr algn="ctr"/>
                      <a:r>
                        <a:rPr lang="en-CH" sz="800" b="1" i="1" err="1">
                          <a:solidFill>
                            <a:srgbClr val="FF0000"/>
                          </a:solidFill>
                          <a:latin typeface="Arial Narrow"/>
                        </a:rPr>
                        <a:t>CCl</a:t>
                      </a:r>
                      <a:endParaRPr lang="en-CH" sz="800" b="1" i="1">
                        <a:solidFill>
                          <a:srgbClr val="FF0000"/>
                        </a:solidFill>
                        <a:latin typeface="Arial Narrow"/>
                      </a:endParaRPr>
                    </a:p>
                  </a:txBody>
                  <a:tcPr marL="58405" marR="58405" marT="29202" marB="29202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30">
                      <a:fgClr>
                        <a:schemeClr val="accent6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en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CH" sz="110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H" sz="110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H" sz="110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H" sz="110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H" sz="110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H" sz="110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H" sz="110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H" sz="110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H" sz="110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CH" sz="110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H" sz="110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H" sz="110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CH" sz="1100" b="1" i="1"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H" sz="900" b="0">
                        <a:latin typeface="Arial Narrow" panose="020B0606020202030204" pitchFamily="34" charset="0"/>
                      </a:endParaRPr>
                    </a:p>
                  </a:txBody>
                  <a:tcPr marL="58405" marR="58405" marT="29202" marB="29202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en-CH" sz="900" b="0">
                        <a:latin typeface="Arial Narrow" panose="020B0606020202030204" pitchFamily="34" charset="0"/>
                      </a:endParaRPr>
                    </a:p>
                  </a:txBody>
                  <a:tcPr marL="58405" marR="58405" marT="29202" marB="29202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4887049"/>
                  </a:ext>
                </a:extLst>
              </a:tr>
              <a:tr h="206745">
                <a:tc vMerge="1">
                  <a:txBody>
                    <a:bodyPr/>
                    <a:lstStyle/>
                    <a:p>
                      <a:r>
                        <a:rPr lang="en-US" sz="1100">
                          <a:latin typeface="Arial Narrow" panose="020B0606020202030204" pitchFamily="34" charset="0"/>
                        </a:rPr>
                        <a:t>Climate</a:t>
                      </a:r>
                      <a:endParaRPr lang="en-CH" sz="110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 gridSpan="4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CH" sz="800" b="0" i="0" u="none" strike="noStrike" noProof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/>
                        </a:rPr>
                        <a:t>WG-IGY</a:t>
                      </a:r>
                      <a:r>
                        <a:rPr lang="en-CH" sz="800" b="0" baseline="300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/>
                        </a:rPr>
                        <a:t>(4), </a:t>
                      </a:r>
                      <a:r>
                        <a:rPr lang="en-CH" sz="8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/>
                        </a:rPr>
                        <a:t>PoE-AZP, </a:t>
                      </a:r>
                      <a:r>
                        <a:rPr lang="en-US" sz="8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/>
                        </a:rPr>
                        <a:t>WG</a:t>
                      </a:r>
                      <a:r>
                        <a:rPr lang="en-CH" sz="8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/>
                        </a:rPr>
                        <a:t>-MCD,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8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/>
                        </a:rPr>
                        <a:t>P</a:t>
                      </a:r>
                      <a:r>
                        <a:rPr lang="en-CH" sz="8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/>
                        </a:rPr>
                        <a:t>-HT, </a:t>
                      </a:r>
                      <a:r>
                        <a:rPr lang="en-US" sz="8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/>
                        </a:rPr>
                        <a:t>P</a:t>
                      </a:r>
                      <a:r>
                        <a:rPr lang="en-CH" sz="8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/>
                        </a:rPr>
                        <a:t>-</a:t>
                      </a:r>
                      <a:r>
                        <a:rPr lang="en-US" sz="8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/>
                        </a:rPr>
                        <a:t>T</a:t>
                      </a:r>
                      <a:r>
                        <a:rPr lang="en-CH" sz="8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/>
                        </a:rPr>
                        <a:t>M</a:t>
                      </a:r>
                      <a:r>
                        <a:rPr lang="en-CH" sz="800" b="0" baseline="300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/>
                        </a:rPr>
                        <a:t>(2)</a:t>
                      </a:r>
                      <a:endParaRPr lang="en-CH" sz="8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 Narrow"/>
                      </a:endParaRPr>
                    </a:p>
                  </a:txBody>
                  <a:tcPr marL="58405" marR="58405" marT="29202" marB="29202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CH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00" b="0">
                        <a:latin typeface="Arial Narrow"/>
                      </a:endParaRPr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CH" sz="1000" b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en-CH" sz="8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58405" marR="58405" marT="29202" marB="29202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CH" sz="8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/>
                        </a:rPr>
                        <a:t>PoE-CC</a:t>
                      </a:r>
                      <a:r>
                        <a:rPr lang="en-CH" sz="800" b="0" baseline="300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/>
                        </a:rPr>
                        <a:t>(2)</a:t>
                      </a:r>
                      <a:endParaRPr lang="en-CH" sz="8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58405" marR="58405" marT="29202" marB="29202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CH" sz="900" b="0">
                        <a:latin typeface="Arial Narrow" panose="020B0606020202030204" pitchFamily="34" charset="0"/>
                      </a:endParaRPr>
                    </a:p>
                  </a:txBody>
                  <a:tcPr marL="79712" marR="79712" marT="39856" marB="39856" anchor="ctr"/>
                </a:tc>
                <a:tc rowSpan="2" gridSpan="2">
                  <a:txBody>
                    <a:bodyPr/>
                    <a:lstStyle/>
                    <a:p>
                      <a:pPr algn="ctr"/>
                      <a:r>
                        <a:rPr lang="en-CH" sz="8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/>
                        </a:rPr>
                        <a:t>AC-WCAD</a:t>
                      </a:r>
                    </a:p>
                  </a:txBody>
                  <a:tcPr marL="58405" marR="58405" marT="29202" marB="29202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CH" sz="100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 rowSpan="2" gridSpan="3">
                  <a:txBody>
                    <a:bodyPr/>
                    <a:lstStyle/>
                    <a:p>
                      <a:pPr algn="ctr"/>
                      <a:endParaRPr lang="en-CH" sz="8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58405" marR="58405" marT="29202" marB="29202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CH" sz="900" b="0">
                        <a:latin typeface="Arial Narrow" panose="020B0606020202030204" pitchFamily="34" charset="0"/>
                      </a:endParaRPr>
                    </a:p>
                  </a:txBody>
                  <a:tcPr marL="79712" marR="79712" marT="39856" marB="39856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CH" sz="900" b="0">
                        <a:latin typeface="Arial Narrow" panose="020B0606020202030204" pitchFamily="34" charset="0"/>
                      </a:endParaRPr>
                    </a:p>
                  </a:txBody>
                  <a:tcPr marL="79712" marR="79712" marT="39856" marB="39856" anchor="ctr"/>
                </a:tc>
                <a:tc rowSpan="2" gridSpan="2">
                  <a:txBody>
                    <a:bodyPr/>
                    <a:lstStyle/>
                    <a:p>
                      <a:pPr algn="ctr"/>
                      <a:r>
                        <a:rPr lang="en-US" sz="8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/>
                        </a:rPr>
                        <a:t>A</a:t>
                      </a:r>
                      <a:r>
                        <a:rPr lang="en-CH" sz="8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/>
                        </a:rPr>
                        <a:t>G-CE</a:t>
                      </a:r>
                    </a:p>
                  </a:txBody>
                  <a:tcPr marL="58405" marR="58405" marT="29202" marB="29202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CH" sz="1000" b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800" b="1" i="1">
                          <a:solidFill>
                            <a:srgbClr val="FF0000"/>
                          </a:solidFill>
                          <a:latin typeface="Arial Narrow"/>
                        </a:rPr>
                        <a:t>I</a:t>
                      </a:r>
                      <a:r>
                        <a:rPr lang="en-CH" sz="800" b="1" i="1">
                          <a:solidFill>
                            <a:srgbClr val="FF0000"/>
                          </a:solidFill>
                          <a:latin typeface="Arial Narrow"/>
                        </a:rPr>
                        <a:t>BCS</a:t>
                      </a:r>
                    </a:p>
                  </a:txBody>
                  <a:tcPr marL="58405" marR="58405" marT="29202" marB="29202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chemeClr val="accent6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CH" sz="110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900" b="1">
                          <a:latin typeface="Arial Narrow"/>
                        </a:rPr>
                        <a:t>CCP</a:t>
                      </a:r>
                      <a:endParaRPr lang="en-CH" sz="900" b="1">
                        <a:latin typeface="Arial Narrow"/>
                      </a:endParaRPr>
                    </a:p>
                  </a:txBody>
                  <a:tcPr marL="58405" marR="58405" marT="29202" marB="29202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CH" sz="900" b="0">
                        <a:latin typeface="Arial Narrow"/>
                      </a:endParaRPr>
                    </a:p>
                  </a:txBody>
                  <a:tcPr marL="79712" marR="79712" marT="39856" marB="39856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1365263"/>
                  </a:ext>
                </a:extLst>
              </a:tr>
              <a:tr h="275004">
                <a:tc vMerge="1">
                  <a:txBody>
                    <a:bodyPr/>
                    <a:lstStyle/>
                    <a:p>
                      <a:endParaRPr lang="en-CH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lang="en-C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C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C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C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H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C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CH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C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CH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en-C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C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CH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C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CH" sz="8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/>
                        </a:rPr>
                        <a:t>WG-</a:t>
                      </a:r>
                      <a:r>
                        <a:rPr lang="en-US" sz="8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/>
                        </a:rPr>
                        <a:t>Climate</a:t>
                      </a:r>
                    </a:p>
                  </a:txBody>
                  <a:tcPr marL="58405" marR="58405" marT="29202" marB="29202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H" sz="8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/>
                        </a:rPr>
                        <a:t>TF-CD</a:t>
                      </a:r>
                    </a:p>
                  </a:txBody>
                  <a:tcPr marL="58405" marR="58405" marT="29202" marB="29202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C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3680987"/>
                  </a:ext>
                </a:extLst>
              </a:tr>
              <a:tr h="472046">
                <a:tc>
                  <a:txBody>
                    <a:bodyPr/>
                    <a:lstStyle/>
                    <a:p>
                      <a:r>
                        <a:rPr lang="en-US" sz="1000" b="1" cap="small" baseline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Disaster risk reduction </a:t>
                      </a:r>
                      <a:endParaRPr lang="en-CH" sz="1000" b="1" cap="small" baseline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0">
                        <a:buNone/>
                      </a:pPr>
                      <a:r>
                        <a:rPr lang="en-US" sz="1000" b="1" cap="small" baseline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 service delivery</a:t>
                      </a:r>
                      <a:endParaRPr lang="en-CH" sz="1000" b="1" cap="small" baseline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05" marR="58405" marT="29202" marB="29202"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C99">
                        <a:alpha val="75000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CH" sz="9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58405" marR="58405" marT="29202" marB="29202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CH" sz="900" b="0">
                        <a:latin typeface="Arial Narrow" panose="020B0606020202030204" pitchFamily="34" charset="0"/>
                      </a:endParaRPr>
                    </a:p>
                  </a:txBody>
                  <a:tcPr marL="79712" marR="79712" marT="39856" marB="39856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/>
                        </a:rPr>
                        <a:t>WG</a:t>
                      </a:r>
                      <a:r>
                        <a:rPr lang="en-CH" sz="8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/>
                        </a:rPr>
                        <a:t>-SSW</a:t>
                      </a:r>
                    </a:p>
                  </a:txBody>
                  <a:tcPr marL="58405" marR="58405" marT="29202" marB="29202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C99">
                        <a:alpha val="74902"/>
                      </a:srgb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/>
                      <a:endParaRPr lang="en-CH" sz="8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58405" marR="58405" marT="29202" marB="29202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CH" sz="900" b="0">
                        <a:latin typeface="Arial Narrow" panose="020B0606020202030204" pitchFamily="34" charset="0"/>
                      </a:endParaRPr>
                    </a:p>
                  </a:txBody>
                  <a:tcPr marL="79712" marR="79712" marT="39856" marB="39856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CH" sz="900" b="0">
                        <a:latin typeface="Arial Narrow" panose="020B0606020202030204" pitchFamily="34" charset="0"/>
                      </a:endParaRPr>
                    </a:p>
                  </a:txBody>
                  <a:tcPr marL="79712" marR="79712" marT="39856" marB="39856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CH" sz="900" b="0">
                        <a:latin typeface="Arial Narrow" panose="020B0606020202030204" pitchFamily="34" charset="0"/>
                      </a:endParaRPr>
                    </a:p>
                  </a:txBody>
                  <a:tcPr marL="79712" marR="79712" marT="39856" marB="39856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CH" sz="900" b="0">
                        <a:latin typeface="Arial Narrow" panose="020B0606020202030204" pitchFamily="34" charset="0"/>
                      </a:endParaRPr>
                    </a:p>
                  </a:txBody>
                  <a:tcPr marL="79712" marR="79712" marT="39856" marB="39856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CH" sz="900" b="0">
                        <a:latin typeface="Arial Narrow" panose="020B0606020202030204" pitchFamily="34" charset="0"/>
                      </a:endParaRPr>
                    </a:p>
                  </a:txBody>
                  <a:tcPr marL="79712" marR="79712" marT="39856" marB="39856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/>
                        </a:rPr>
                        <a:t>WG</a:t>
                      </a:r>
                      <a:r>
                        <a:rPr lang="en-CH" sz="8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/>
                        </a:rPr>
                        <a:t>-EER</a:t>
                      </a:r>
                    </a:p>
                  </a:txBody>
                  <a:tcPr marL="58405" marR="58405" marT="29202" marB="29202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C99">
                        <a:alpha val="74902"/>
                      </a:srgb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endParaRPr lang="en-CH" sz="8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58405" marR="58405" marT="29202" marB="29202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CH" sz="900" b="0">
                        <a:latin typeface="Arial Narrow" panose="020B0606020202030204" pitchFamily="34" charset="0"/>
                      </a:endParaRPr>
                    </a:p>
                  </a:txBody>
                  <a:tcPr marL="79712" marR="79712" marT="39856" marB="39856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CH" sz="900" b="0">
                        <a:latin typeface="Arial Narrow" panose="020B0606020202030204" pitchFamily="34" charset="0"/>
                      </a:endParaRPr>
                    </a:p>
                  </a:txBody>
                  <a:tcPr marL="79712" marR="79712" marT="39856" marB="39856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CH" sz="900" b="0">
                        <a:latin typeface="Arial Narrow" panose="020B0606020202030204" pitchFamily="34" charset="0"/>
                      </a:endParaRPr>
                    </a:p>
                  </a:txBody>
                  <a:tcPr marL="79712" marR="79712" marT="39856" marB="39856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H" sz="900" b="0">
                        <a:latin typeface="Arial Narrow" panose="020B0606020202030204" pitchFamily="34" charset="0"/>
                      </a:endParaRPr>
                    </a:p>
                  </a:txBody>
                  <a:tcPr marL="79712" marR="79712" marT="39856" marB="39856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CH" sz="8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/>
                        </a:rPr>
                        <a:t>WG</a:t>
                      </a:r>
                      <a:r>
                        <a:rPr lang="en-US" sz="8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/>
                        </a:rPr>
                        <a:t>(s)</a:t>
                      </a:r>
                      <a:r>
                        <a:rPr lang="en-CH" sz="8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/>
                        </a:rPr>
                        <a:t>-DRR and SD</a:t>
                      </a:r>
                      <a:endParaRPr lang="en-US" sz="8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 Narrow"/>
                      </a:endParaRPr>
                    </a:p>
                  </a:txBody>
                  <a:tcPr marL="58405" marR="58405" marT="29202" marB="29202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C99">
                        <a:alpha val="75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H" sz="100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i="1" spc="-90" baseline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SERCOM</a:t>
                      </a:r>
                      <a:endParaRPr lang="en-CH" sz="900" b="1" i="1" spc="-90" baseline="0">
                        <a:solidFill>
                          <a:srgbClr val="FF0000"/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58405" marR="58405" marT="29202" marB="29202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pattFill prst="pct30">
                      <a:fgClr>
                        <a:srgbClr val="FFCC99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H" sz="800" b="0" i="1" spc="-150" baseline="0" dirty="0">
                        <a:latin typeface="Arial Narrow"/>
                      </a:endParaRPr>
                    </a:p>
                  </a:txBody>
                  <a:tcPr marL="58405" marR="58405" marT="29202" marB="29202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406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99767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081314-7421-756F-C2E1-5933603859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6972" y="2422266"/>
            <a:ext cx="10758055" cy="3872517"/>
          </a:xfr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CH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WORLD METEOROLOGICAL CONGRESS,</a:t>
            </a:r>
            <a:endParaRPr lang="en-CH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Requests:</a:t>
            </a:r>
          </a:p>
          <a:p>
            <a:pPr marL="514350" indent="-514350">
              <a:buFont typeface="+mj-lt"/>
              <a:buAutoNum type="arabicParenR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Executive Council:</a:t>
            </a:r>
            <a:endParaRPr lang="en-CH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92175" indent="-439738"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(a)	To continue reviewing the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respective authorities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and coordinating the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relations among the constituent bodies, the additional bodies and their subsidiaries bodies, as well as the Secretariat,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with regard to existing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processes and mechanisms related to the technical and scientific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programme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of the Organization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including the identification and programmatic inclusion of Members’ needs and requirements;</a:t>
            </a:r>
            <a:endParaRPr lang="en-CH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92175" indent="-439738"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(b)	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To submit proposals for the twentieth financial period to Congress based on the next Strategic Plan and an external evaluation of the effectiveness and efficiency of WMO bodies;</a:t>
            </a:r>
            <a:endParaRPr lang="en-CH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825134F-065B-F0B3-6BBC-3B754E1C8C43}"/>
              </a:ext>
            </a:extLst>
          </p:cNvPr>
          <p:cNvSpPr txBox="1"/>
          <p:nvPr/>
        </p:nvSpPr>
        <p:spPr>
          <a:xfrm>
            <a:off x="716973" y="1583394"/>
            <a:ext cx="10758054" cy="741870"/>
          </a:xfrm>
          <a:prstGeom prst="rect">
            <a:avLst/>
          </a:prstGeom>
          <a:solidFill>
            <a:srgbClr val="005BAA"/>
          </a:solidFill>
          <a:ln>
            <a:solidFill>
              <a:srgbClr val="005BAA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0" i="1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Draft Resolution 5(2)/1 (Cg-19)</a:t>
            </a:r>
          </a:p>
          <a:p>
            <a:pPr algn="ctr">
              <a:lnSpc>
                <a:spcPct val="150000"/>
              </a:lnSpc>
            </a:pPr>
            <a:r>
              <a:rPr lang="en-US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WMO technical commissions and additional bodies for the nineteenth</a:t>
            </a:r>
            <a:r>
              <a:rPr lang="en-CH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financial period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CA9BA5E-F035-73FA-0E28-EBAAC37D77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7169529"/>
              </p:ext>
            </p:extLst>
          </p:nvPr>
        </p:nvGraphicFramePr>
        <p:xfrm>
          <a:off x="6830170" y="5933274"/>
          <a:ext cx="4904630" cy="918376"/>
        </p:xfrm>
        <a:graphic>
          <a:graphicData uri="http://schemas.openxmlformats.org/drawingml/2006/table">
            <a:tbl>
              <a:tblPr firstRow="1">
                <a:tableStyleId>{2D5ABB26-0587-4C30-8999-92F81FD0307C}</a:tableStyleId>
              </a:tblPr>
              <a:tblGrid>
                <a:gridCol w="2452315">
                  <a:extLst>
                    <a:ext uri="{9D8B030D-6E8A-4147-A177-3AD203B41FA5}">
                      <a16:colId xmlns:a16="http://schemas.microsoft.com/office/drawing/2014/main" val="1063476286"/>
                    </a:ext>
                  </a:extLst>
                </a:gridCol>
                <a:gridCol w="2452315">
                  <a:extLst>
                    <a:ext uri="{9D8B030D-6E8A-4147-A177-3AD203B41FA5}">
                      <a16:colId xmlns:a16="http://schemas.microsoft.com/office/drawing/2014/main" val="399418297"/>
                    </a:ext>
                  </a:extLst>
                </a:gridCol>
              </a:tblGrid>
              <a:tr h="918376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5BAA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fld id="{19283BD8-4331-4442-8D7F-5AA08B22643F}" type="slidenum">
                        <a:rPr lang="en-US" sz="1100" b="0" smtClean="0">
                          <a:solidFill>
                            <a:srgbClr val="005BAA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pPr marL="0" marR="0" lvl="0" indent="0" algn="r" defTabSz="914400" rtl="0" eaLnBrk="1" fontAlgn="auto" latinLnBrk="0" hangingPunct="1">
                          <a:lnSpc>
                            <a:spcPct val="15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t>12</a:t>
                      </a:fld>
                      <a:endParaRPr lang="en-US" sz="1100" b="0" dirty="0">
                        <a:solidFill>
                          <a:srgbClr val="005BAA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51670588"/>
                  </a:ext>
                </a:extLst>
              </a:tr>
            </a:tbl>
          </a:graphicData>
        </a:graphic>
      </p:graphicFrame>
      <p:pic>
        <p:nvPicPr>
          <p:cNvPr id="6" name="Picture 5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27132E69-D5A8-6ABD-488A-577D5C2B3AC4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-103121" y="4874899"/>
            <a:ext cx="3153923" cy="2083350"/>
          </a:xfrm>
          <a:prstGeom prst="rect">
            <a:avLst/>
          </a:prstGeom>
        </p:spPr>
      </p:pic>
      <p:sp>
        <p:nvSpPr>
          <p:cNvPr id="8" name="Shape 79">
            <a:extLst>
              <a:ext uri="{FF2B5EF4-FFF2-40B4-BE49-F238E27FC236}">
                <a16:creationId xmlns:a16="http://schemas.microsoft.com/office/drawing/2014/main" id="{F50DB748-1A96-CC72-4599-E04BF7027B71}"/>
              </a:ext>
            </a:extLst>
          </p:cNvPr>
          <p:cNvSpPr/>
          <p:nvPr/>
        </p:nvSpPr>
        <p:spPr>
          <a:xfrm>
            <a:off x="0" y="241982"/>
            <a:ext cx="12192000" cy="1231106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 sz="1800"/>
            </a:pPr>
            <a:r>
              <a:rPr lang="en-US" sz="4000" b="1" dirty="0">
                <a:solidFill>
                  <a:srgbClr val="005BAA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Achieving further efficiencies </a:t>
            </a:r>
            <a:br>
              <a:rPr lang="en-US" sz="4000" b="1" dirty="0">
                <a:solidFill>
                  <a:srgbClr val="005BAA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en-US" sz="4000" b="1" dirty="0">
                <a:solidFill>
                  <a:srgbClr val="005BAA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in the interactions among bodies</a:t>
            </a:r>
          </a:p>
        </p:txBody>
      </p:sp>
    </p:spTree>
    <p:extLst>
      <p:ext uri="{BB962C8B-B14F-4D97-AF65-F5344CB8AC3E}">
        <p14:creationId xmlns:p14="http://schemas.microsoft.com/office/powerpoint/2010/main" val="34378622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A082FB0-955D-C92E-2742-111F25586907}"/>
              </a:ext>
            </a:extLst>
          </p:cNvPr>
          <p:cNvSpPr txBox="1"/>
          <p:nvPr/>
        </p:nvSpPr>
        <p:spPr>
          <a:xfrm>
            <a:off x="3055514" y="1143716"/>
            <a:ext cx="6080973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548627">
              <a:lnSpc>
                <a:spcPts val="6600"/>
              </a:lnSpc>
              <a:defRPr sz="1800"/>
            </a:pPr>
            <a:r>
              <a:rPr lang="hr-HR" sz="6000" b="1" spc="-86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Montserrat-Regular"/>
              </a:rPr>
              <a:t>Thank you</a:t>
            </a:r>
            <a:endParaRPr lang="en-US" sz="6000" b="1" dirty="0">
              <a:solidFill>
                <a:schemeClr val="bg1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" name="CuadroTexto 3">
            <a:extLst>
              <a:ext uri="{FF2B5EF4-FFF2-40B4-BE49-F238E27FC236}">
                <a16:creationId xmlns:a16="http://schemas.microsoft.com/office/drawing/2014/main" id="{096E52C7-343E-7398-F218-D510FB81F43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824879" y="5950894"/>
            <a:ext cx="4542242" cy="523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ctr" rtl="0">
              <a:lnSpc>
                <a:spcPct val="150000"/>
              </a:lnSpc>
            </a:pPr>
            <a:r>
              <a:rPr lang="en-US" sz="3200" b="0" i="0" u="none" strike="noStrike" baseline="30000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wmo.int</a:t>
            </a:r>
          </a:p>
        </p:txBody>
      </p:sp>
      <p:pic>
        <p:nvPicPr>
          <p:cNvPr id="4" name="Picture 3" descr="Graphical user interface&#10;&#10;Description automatically generated with low confidence">
            <a:extLst>
              <a:ext uri="{FF2B5EF4-FFF2-40B4-BE49-F238E27FC236}">
                <a16:creationId xmlns:a16="http://schemas.microsoft.com/office/drawing/2014/main" id="{FFDF46DB-8EBB-D42C-13BD-30041423CFB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7075" y="2791285"/>
            <a:ext cx="6277850" cy="2450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4776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83DED3C-FDA5-CF96-31FA-D041CC8ED7A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5B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50C0177-EB40-4DFD-B66F-16E7F87396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921565"/>
            <a:ext cx="10515600" cy="264091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Reforming </a:t>
            </a:r>
            <a:b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constituent bodies…</a:t>
            </a:r>
            <a:endParaRPr lang="en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17CEBA-4BF4-4AB1-80A3-9BA030EDA3A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 a journey from 1951 to 2019</a:t>
            </a:r>
            <a:endParaRPr lang="en-CH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6D251C6A-1E8B-91BB-58F2-D838473CFFA0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-127450" y="4343620"/>
            <a:ext cx="4003738" cy="2644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72047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DAA7635D-E7D8-E2DC-588B-9A091AA0A282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-103121" y="4874899"/>
            <a:ext cx="3153923" cy="2083350"/>
          </a:xfrm>
          <a:prstGeom prst="rect">
            <a:avLst/>
          </a:prstGeo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72C5A5D-07BE-1DA5-21CD-6AC84E2E26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  <a:p>
            <a:endParaRPr lang="en-CH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DEE8010-E0FE-3EBC-871F-1ACC3BF9D4E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303" t="2875" r="1449" b="8035"/>
          <a:stretch/>
        </p:blipFill>
        <p:spPr>
          <a:xfrm>
            <a:off x="526474" y="1271656"/>
            <a:ext cx="11139051" cy="464724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6080C6D-EF6C-2A30-3F03-6B9CD58761D6}"/>
              </a:ext>
            </a:extLst>
          </p:cNvPr>
          <p:cNvSpPr txBox="1"/>
          <p:nvPr/>
        </p:nvSpPr>
        <p:spPr>
          <a:xfrm>
            <a:off x="208605" y="4611161"/>
            <a:ext cx="3153923" cy="156966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Key structural changes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: Commission for Bibliography and Publications terminated in 1963; Commission for Hydrology established in 1963; Commission for Marine Meteorology subsumed in the Joint WMO-IOC Technical Commission for Oceanography and Marine Meteorology in 1999</a:t>
            </a:r>
            <a:endParaRPr lang="en-CH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hape 79">
            <a:extLst>
              <a:ext uri="{FF2B5EF4-FFF2-40B4-BE49-F238E27FC236}">
                <a16:creationId xmlns:a16="http://schemas.microsoft.com/office/drawing/2014/main" id="{288CF1D4-1022-BD17-A6AA-750E73481A01}"/>
              </a:ext>
            </a:extLst>
          </p:cNvPr>
          <p:cNvSpPr/>
          <p:nvPr/>
        </p:nvSpPr>
        <p:spPr>
          <a:xfrm>
            <a:off x="0" y="569080"/>
            <a:ext cx="12192000" cy="443776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lnSpc>
                <a:spcPts val="3360"/>
              </a:lnSpc>
              <a:defRPr sz="1800"/>
            </a:pPr>
            <a:r>
              <a:rPr lang="de-DE" sz="3600" b="1" dirty="0">
                <a:solidFill>
                  <a:srgbClr val="005BAA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Technical commissions: a century-long continuity</a:t>
            </a:r>
            <a:endParaRPr lang="en-US" sz="3600" b="1" dirty="0">
              <a:solidFill>
                <a:srgbClr val="005BAA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  <a:sym typeface="Montserrat-Regular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2F80C1C8-C258-55CA-0A2E-4B6D8666BAE8}"/>
              </a:ext>
            </a:extLst>
          </p:cNvPr>
          <p:cNvGraphicFramePr>
            <a:graphicFrameLocks noGrp="1"/>
          </p:cNvGraphicFramePr>
          <p:nvPr/>
        </p:nvGraphicFramePr>
        <p:xfrm>
          <a:off x="6830170" y="5933274"/>
          <a:ext cx="4904630" cy="918376"/>
        </p:xfrm>
        <a:graphic>
          <a:graphicData uri="http://schemas.openxmlformats.org/drawingml/2006/table">
            <a:tbl>
              <a:tblPr firstRow="1">
                <a:tableStyleId>{2D5ABB26-0587-4C30-8999-92F81FD0307C}</a:tableStyleId>
              </a:tblPr>
              <a:tblGrid>
                <a:gridCol w="2452315">
                  <a:extLst>
                    <a:ext uri="{9D8B030D-6E8A-4147-A177-3AD203B41FA5}">
                      <a16:colId xmlns:a16="http://schemas.microsoft.com/office/drawing/2014/main" val="1063476286"/>
                    </a:ext>
                  </a:extLst>
                </a:gridCol>
                <a:gridCol w="2452315">
                  <a:extLst>
                    <a:ext uri="{9D8B030D-6E8A-4147-A177-3AD203B41FA5}">
                      <a16:colId xmlns:a16="http://schemas.microsoft.com/office/drawing/2014/main" val="399418297"/>
                    </a:ext>
                  </a:extLst>
                </a:gridCol>
              </a:tblGrid>
              <a:tr h="918376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5BAA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fld id="{19283BD8-4331-4442-8D7F-5AA08B22643F}" type="slidenum">
                        <a:rPr lang="en-US" sz="1200" b="0" smtClean="0">
                          <a:solidFill>
                            <a:srgbClr val="005BAA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pPr marL="0" marR="0" lvl="0" indent="0" algn="r" defTabSz="914400" rtl="0" eaLnBrk="1" fontAlgn="auto" latinLnBrk="0" hangingPunct="1">
                          <a:lnSpc>
                            <a:spcPct val="15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t>3</a:t>
                      </a:fld>
                      <a:endParaRPr lang="en-US" sz="1200" b="0" dirty="0">
                        <a:solidFill>
                          <a:srgbClr val="005BAA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516705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91493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72C5A5D-07BE-1DA5-21CD-6AC84E2E26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3954"/>
            <a:ext cx="10515600" cy="4351338"/>
          </a:xfrm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  <a:p>
            <a:endParaRPr lang="en-CH"/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B77BB459-CE72-D01D-EF69-E80D09B8B4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5780916"/>
              </p:ext>
            </p:extLst>
          </p:nvPr>
        </p:nvGraphicFramePr>
        <p:xfrm>
          <a:off x="848711" y="1637397"/>
          <a:ext cx="10515600" cy="41935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1076446213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520998743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193797201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448129799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89502365"/>
                    </a:ext>
                  </a:extLst>
                </a:gridCol>
              </a:tblGrid>
              <a:tr h="1408285">
                <a:tc>
                  <a:txBody>
                    <a:bodyPr/>
                    <a:lstStyle/>
                    <a:p>
                      <a:r>
                        <a:rPr lang="en-US" sz="14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Cg-I (1951)</a:t>
                      </a:r>
                      <a:endParaRPr lang="en-CH" sz="14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US" sz="1400" b="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Canadian proposal</a:t>
                      </a: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H" sz="14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Cg-</a:t>
                      </a:r>
                      <a:r>
                        <a:rPr lang="en-US" sz="14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 (1971)</a:t>
                      </a:r>
                      <a:endParaRPr lang="en-CH" sz="14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US" sz="1400" b="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 Panel of Experts on the Structure and Functioning of WMO (option 3)</a:t>
                      </a: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Cg-IX (1983)</a:t>
                      </a:r>
                      <a:endParaRPr lang="en-CH" sz="14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US" sz="1400" b="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 Panel of Experts for the Review of the Scientific and Technical Structure of WMO (option (g))</a:t>
                      </a: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Cg-XIV (2003)</a:t>
                      </a:r>
                      <a:endParaRPr lang="en-CH" sz="14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US" sz="1400" b="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 Task Team on (Reviewing) the WMO Structure</a:t>
                      </a:r>
                    </a:p>
                    <a:p>
                      <a:endParaRPr lang="en-US" sz="14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Cg-18 (2019) </a:t>
                      </a:r>
                      <a:endParaRPr lang="en-CH" sz="14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US" sz="1400" b="0" i="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 Working Group on Strategic and Operating Planning</a:t>
                      </a:r>
                    </a:p>
                  </a:txBody>
                  <a:tcPr>
                    <a:solidFill>
                      <a:srgbClr val="0C4E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31470"/>
                  </a:ext>
                </a:extLst>
              </a:tr>
              <a:tr h="75108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Commission for Synoptic Meteorology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Commission on Meteorological Operations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Commission for Basic Systems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CBS + CIMO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Infrastructure Commission</a:t>
                      </a:r>
                    </a:p>
                  </a:txBody>
                  <a:tcPr>
                    <a:solidFill>
                      <a:srgbClr val="B5D5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858367"/>
                  </a:ext>
                </a:extLst>
              </a:tr>
              <a:tr h="97015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Commission for Applied Meteorology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Commission on Meteorological Services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Commission for Applications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pc="-10" baseline="0" noProof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Public Weather Services + </a:t>
                      </a:r>
                      <a:r>
                        <a:rPr lang="en-US" sz="1400" spc="-10" baseline="0" noProof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CAeM</a:t>
                      </a:r>
                      <a:r>
                        <a:rPr lang="en-US" sz="1400" spc="-10" baseline="0" noProof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+ </a:t>
                      </a:r>
                      <a:r>
                        <a:rPr lang="en-US" sz="1400" spc="-10" baseline="0" noProof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CAgM</a:t>
                      </a:r>
                      <a:r>
                        <a:rPr lang="en-US" sz="1400" spc="-10" baseline="0" noProof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+ CMM + application parts of CCL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noProof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Services Commission </a:t>
                      </a:r>
                    </a:p>
                  </a:txBody>
                  <a:tcPr>
                    <a:solidFill>
                      <a:srgbClr val="DCEB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0640008"/>
                  </a:ext>
                </a:extLst>
              </a:tr>
              <a:tr h="5320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Commission for Atmospheric Physics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Commission on Atmospheric Sciences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Commission for Research (and training)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CAS + scientific parts of </a:t>
                      </a:r>
                      <a:r>
                        <a:rPr lang="en-US" sz="1400" noProof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CCl</a:t>
                      </a:r>
                      <a:endParaRPr lang="en-US" sz="1400" noProof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Research Board </a:t>
                      </a:r>
                      <a:br>
                        <a:rPr lang="en-US" sz="14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400" i="1" spc="-40" baseline="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(non-intergovernmental)</a:t>
                      </a:r>
                      <a:r>
                        <a:rPr lang="en-US" sz="1400" spc="-40" baseline="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>
                    <a:solidFill>
                      <a:srgbClr val="B5D5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3644695"/>
                  </a:ext>
                </a:extLst>
              </a:tr>
              <a:tr h="5320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noProof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Commission on Hydrometeorology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Commission for Hydrology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Commission for Hydrology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3307232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D6D27A61-2DAC-BCD7-CE8C-12F7678D7D9E}"/>
              </a:ext>
            </a:extLst>
          </p:cNvPr>
          <p:cNvSpPr/>
          <p:nvPr/>
        </p:nvSpPr>
        <p:spPr>
          <a:xfrm>
            <a:off x="838200" y="3000666"/>
            <a:ext cx="10515600" cy="2268537"/>
          </a:xfrm>
          <a:prstGeom prst="rect">
            <a:avLst/>
          </a:prstGeom>
          <a:noFill/>
          <a:ln w="57150">
            <a:solidFill>
              <a:srgbClr val="F9B1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pic>
        <p:nvPicPr>
          <p:cNvPr id="6" name="Picture 5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D3B9634C-F481-7901-65AE-6D4CCCE31B3D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-103121" y="4874899"/>
            <a:ext cx="3153923" cy="2083350"/>
          </a:xfrm>
          <a:prstGeom prst="rect">
            <a:avLst/>
          </a:prstGeom>
        </p:spPr>
      </p:pic>
      <p:sp>
        <p:nvSpPr>
          <p:cNvPr id="9" name="Shape 79">
            <a:extLst>
              <a:ext uri="{FF2B5EF4-FFF2-40B4-BE49-F238E27FC236}">
                <a16:creationId xmlns:a16="http://schemas.microsoft.com/office/drawing/2014/main" id="{F6F660B1-93EC-1713-DB7D-7F4CD5C35A02}"/>
              </a:ext>
            </a:extLst>
          </p:cNvPr>
          <p:cNvSpPr/>
          <p:nvPr/>
        </p:nvSpPr>
        <p:spPr>
          <a:xfrm>
            <a:off x="-10511" y="161291"/>
            <a:ext cx="12192000" cy="1231106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 sz="1800"/>
            </a:pPr>
            <a:r>
              <a:rPr lang="en-US" sz="4000" b="1" dirty="0">
                <a:solidFill>
                  <a:srgbClr val="005BAA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Many reviews and a repeated proposal: </a:t>
            </a:r>
            <a:endParaRPr lang="en-CH" sz="4000" b="1" dirty="0">
              <a:solidFill>
                <a:srgbClr val="005BAA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>
              <a:defRPr sz="1800"/>
            </a:pPr>
            <a:r>
              <a:rPr lang="en-US" sz="4000" b="1" dirty="0">
                <a:solidFill>
                  <a:srgbClr val="005BAA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3(+1) commissions</a:t>
            </a:r>
            <a:endParaRPr lang="en-US" sz="4000" b="1" kern="1000" spc="-10" dirty="0">
              <a:solidFill>
                <a:srgbClr val="005BAA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  <a:sym typeface="Montserrat-Regular"/>
            </a:endParaRP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D92A2ECD-464F-E5BF-1D63-1681C66432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1865383"/>
              </p:ext>
            </p:extLst>
          </p:nvPr>
        </p:nvGraphicFramePr>
        <p:xfrm>
          <a:off x="6830170" y="5933274"/>
          <a:ext cx="4904630" cy="918376"/>
        </p:xfrm>
        <a:graphic>
          <a:graphicData uri="http://schemas.openxmlformats.org/drawingml/2006/table">
            <a:tbl>
              <a:tblPr firstRow="1">
                <a:tableStyleId>{2D5ABB26-0587-4C30-8999-92F81FD0307C}</a:tableStyleId>
              </a:tblPr>
              <a:tblGrid>
                <a:gridCol w="2452315">
                  <a:extLst>
                    <a:ext uri="{9D8B030D-6E8A-4147-A177-3AD203B41FA5}">
                      <a16:colId xmlns:a16="http://schemas.microsoft.com/office/drawing/2014/main" val="1063476286"/>
                    </a:ext>
                  </a:extLst>
                </a:gridCol>
                <a:gridCol w="2452315">
                  <a:extLst>
                    <a:ext uri="{9D8B030D-6E8A-4147-A177-3AD203B41FA5}">
                      <a16:colId xmlns:a16="http://schemas.microsoft.com/office/drawing/2014/main" val="399418297"/>
                    </a:ext>
                  </a:extLst>
                </a:gridCol>
              </a:tblGrid>
              <a:tr h="918376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5BAA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fld id="{19283BD8-4331-4442-8D7F-5AA08B22643F}" type="slidenum">
                        <a:rPr lang="en-US" sz="1200" b="0" smtClean="0">
                          <a:solidFill>
                            <a:srgbClr val="005BAA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pPr marL="0" marR="0" lvl="0" indent="0" algn="r" defTabSz="914400" rtl="0" eaLnBrk="1" fontAlgn="auto" latinLnBrk="0" hangingPunct="1">
                          <a:lnSpc>
                            <a:spcPct val="15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t>4</a:t>
                      </a:fld>
                      <a:endParaRPr lang="en-US" sz="1200" b="0" dirty="0">
                        <a:solidFill>
                          <a:srgbClr val="005BAA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516705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3687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83DED3C-FDA5-CF96-31FA-D041CC8ED7A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5B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50C0177-EB40-4DFD-B66F-16E7F8739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2019 governance reform: </a:t>
            </a:r>
            <a:b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watershed event</a:t>
            </a:r>
            <a:endParaRPr lang="en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17CEBA-4BF4-4AB1-80A3-9BA030EDA3A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 within a continuous process of improvement</a:t>
            </a:r>
            <a:endParaRPr lang="en-CH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6D251C6A-1E8B-91BB-58F2-D838473CFFA0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-127450" y="4343620"/>
            <a:ext cx="4003738" cy="2644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50710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13CAA73-6940-3AE2-C64E-31EA7A201451}"/>
              </a:ext>
            </a:extLst>
          </p:cNvPr>
          <p:cNvSpPr/>
          <p:nvPr/>
        </p:nvSpPr>
        <p:spPr>
          <a:xfrm>
            <a:off x="838200" y="3536048"/>
            <a:ext cx="10607091" cy="2739965"/>
          </a:xfrm>
          <a:prstGeom prst="rect">
            <a:avLst/>
          </a:prstGeom>
          <a:solidFill>
            <a:srgbClr val="005BAA"/>
          </a:solidFill>
          <a:ln>
            <a:solidFill>
              <a:srgbClr val="0C4E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D3A4255-CADF-72CF-31F1-97D899566ADE}"/>
              </a:ext>
            </a:extLst>
          </p:cNvPr>
          <p:cNvSpPr/>
          <p:nvPr/>
        </p:nvSpPr>
        <p:spPr>
          <a:xfrm>
            <a:off x="838199" y="1138380"/>
            <a:ext cx="10607091" cy="2406249"/>
          </a:xfrm>
          <a:prstGeom prst="rect">
            <a:avLst/>
          </a:prstGeom>
          <a:solidFill>
            <a:schemeClr val="bg1"/>
          </a:solidFill>
          <a:ln>
            <a:solidFill>
              <a:srgbClr val="005B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27CB4B6B-77D2-75D9-EA21-22063F74DF1E}"/>
              </a:ext>
            </a:extLst>
          </p:cNvPr>
          <p:cNvSpPr/>
          <p:nvPr/>
        </p:nvSpPr>
        <p:spPr>
          <a:xfrm>
            <a:off x="973760" y="1268500"/>
            <a:ext cx="2160000" cy="21600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5B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6C1442E-5E56-194B-31F8-32D59FAFC382}"/>
              </a:ext>
            </a:extLst>
          </p:cNvPr>
          <p:cNvSpPr txBox="1"/>
          <p:nvPr/>
        </p:nvSpPr>
        <p:spPr>
          <a:xfrm>
            <a:off x="3188580" y="1384297"/>
            <a:ext cx="8256711" cy="1938992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2000" b="1" dirty="0">
                <a:solidFill>
                  <a:srgbClr val="005BAA"/>
                </a:solidFill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Incorporation of Members’ priorities </a:t>
            </a:r>
            <a:r>
              <a:rPr lang="en-US" sz="2000" dirty="0"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in planning processes </a:t>
            </a:r>
            <a:endParaRPr lang="en-US" sz="20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</a:pPr>
            <a:r>
              <a:rPr lang="en-US" sz="2000" b="1" dirty="0">
                <a:solidFill>
                  <a:srgbClr val="005BAA"/>
                </a:solidFill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Prior assessment of risk and impact </a:t>
            </a:r>
            <a:r>
              <a:rPr lang="en-US" sz="2000" dirty="0"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of new standards for Members</a:t>
            </a:r>
          </a:p>
          <a:p>
            <a:pPr>
              <a:spcBef>
                <a:spcPts val="600"/>
              </a:spcBef>
            </a:pPr>
            <a:r>
              <a:rPr lang="en-US" sz="2000" b="1" dirty="0">
                <a:solidFill>
                  <a:srgbClr val="005BAA"/>
                </a:solidFill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Participation of all Members </a:t>
            </a:r>
            <a:r>
              <a:rPr lang="en-US" sz="2000" dirty="0"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in technical bodies and activities</a:t>
            </a:r>
          </a:p>
          <a:p>
            <a:pPr>
              <a:spcBef>
                <a:spcPts val="600"/>
              </a:spcBef>
            </a:pPr>
            <a:r>
              <a:rPr lang="en-US" sz="2000" b="1" dirty="0">
                <a:solidFill>
                  <a:srgbClr val="005BAA"/>
                </a:solidFill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Distinct and complementary roles</a:t>
            </a:r>
            <a:r>
              <a:rPr lang="en-US" sz="2000" dirty="0">
                <a:solidFill>
                  <a:srgbClr val="005BAA"/>
                </a:solidFill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of the different bodies</a:t>
            </a:r>
            <a:endParaRPr lang="en-US" sz="20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</a:pPr>
            <a:r>
              <a:rPr lang="en-US" sz="2000" b="1" dirty="0">
                <a:solidFill>
                  <a:srgbClr val="005BAA"/>
                </a:solidFill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Keep the consistency </a:t>
            </a:r>
            <a:r>
              <a:rPr lang="en-US" sz="2000" dirty="0"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of the regulatory and procedural framework</a:t>
            </a:r>
            <a:endParaRPr lang="en-US" sz="20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841DE1DE-0235-D409-E80B-CA04A6E9EF3D}"/>
              </a:ext>
            </a:extLst>
          </p:cNvPr>
          <p:cNvGrpSpPr/>
          <p:nvPr/>
        </p:nvGrpSpPr>
        <p:grpSpPr>
          <a:xfrm>
            <a:off x="1139096" y="1433978"/>
            <a:ext cx="1828800" cy="1844923"/>
            <a:chOff x="982717" y="4079919"/>
            <a:chExt cx="1828800" cy="1844923"/>
          </a:xfrm>
          <a:solidFill>
            <a:srgbClr val="005BAA"/>
          </a:solidFill>
        </p:grpSpPr>
        <p:pic>
          <p:nvPicPr>
            <p:cNvPr id="11" name="Graphic 10" descr="Earth globe: Americas with solid fill">
              <a:extLst>
                <a:ext uri="{FF2B5EF4-FFF2-40B4-BE49-F238E27FC236}">
                  <a16:creationId xmlns:a16="http://schemas.microsoft.com/office/drawing/2014/main" id="{04C151E2-BB4F-18B5-8BE0-414024862A5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897117" y="4079919"/>
              <a:ext cx="914400" cy="914400"/>
            </a:xfrm>
            <a:prstGeom prst="rect">
              <a:avLst/>
            </a:prstGeom>
          </p:spPr>
        </p:pic>
        <p:pic>
          <p:nvPicPr>
            <p:cNvPr id="13" name="Graphic 12" descr="Earth globe: Africa and Europe with solid fill">
              <a:extLst>
                <a:ext uri="{FF2B5EF4-FFF2-40B4-BE49-F238E27FC236}">
                  <a16:creationId xmlns:a16="http://schemas.microsoft.com/office/drawing/2014/main" id="{92D3C2CC-12CC-5A4A-9B75-F85F3A5B25F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982717" y="5010442"/>
              <a:ext cx="914400" cy="914400"/>
            </a:xfrm>
            <a:prstGeom prst="rect">
              <a:avLst/>
            </a:prstGeom>
          </p:spPr>
        </p:pic>
        <p:pic>
          <p:nvPicPr>
            <p:cNvPr id="15" name="Graphic 14" descr="Earth Globe - Asia with solid fill">
              <a:extLst>
                <a:ext uri="{FF2B5EF4-FFF2-40B4-BE49-F238E27FC236}">
                  <a16:creationId xmlns:a16="http://schemas.microsoft.com/office/drawing/2014/main" id="{61FD6113-3BFF-F70E-D1D4-0E75932354A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982717" y="4079919"/>
              <a:ext cx="914400" cy="914400"/>
            </a:xfrm>
            <a:prstGeom prst="rect">
              <a:avLst/>
            </a:prstGeom>
          </p:spPr>
        </p:pic>
        <p:pic>
          <p:nvPicPr>
            <p:cNvPr id="17" name="Graphic 16" descr="Earth globe: Asia and Australia with solid fill">
              <a:extLst>
                <a:ext uri="{FF2B5EF4-FFF2-40B4-BE49-F238E27FC236}">
                  <a16:creationId xmlns:a16="http://schemas.microsoft.com/office/drawing/2014/main" id="{CBA99EDB-9968-D0C0-E63E-799CAFB32446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897117" y="5010442"/>
              <a:ext cx="914400" cy="914400"/>
            </a:xfrm>
            <a:prstGeom prst="rect">
              <a:avLst/>
            </a:prstGeom>
          </p:spPr>
        </p:pic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8B64B995-1510-AA64-61B6-635A4F32B8C5}"/>
              </a:ext>
            </a:extLst>
          </p:cNvPr>
          <p:cNvSpPr txBox="1"/>
          <p:nvPr/>
        </p:nvSpPr>
        <p:spPr>
          <a:xfrm>
            <a:off x="885483" y="3933896"/>
            <a:ext cx="10319434" cy="213904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>
              <a:spcAft>
                <a:spcPts val="600"/>
              </a:spcAft>
            </a:pP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A key point: </a:t>
            </a:r>
            <a:r>
              <a:rPr lang="en-CH" b="1" dirty="0">
                <a:solidFill>
                  <a:schemeClr val="bg1"/>
                </a:solidFill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co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ordination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 </a:t>
            </a:r>
            <a:r>
              <a:rPr lang="en-CH" b="1" dirty="0">
                <a:solidFill>
                  <a:schemeClr val="bg1"/>
                </a:solidFill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of the scientific and technical programme </a:t>
            </a:r>
            <a:b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</a:br>
            <a:r>
              <a:rPr lang="en-CH" dirty="0">
                <a:solidFill>
                  <a:schemeClr val="bg1"/>
                </a:solidFill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(incl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uding</a:t>
            </a:r>
            <a:r>
              <a:rPr lang="en-CH" dirty="0">
                <a:solidFill>
                  <a:schemeClr val="bg1"/>
                </a:solidFill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 the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 work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programmes</a:t>
            </a:r>
            <a:r>
              <a:rPr lang="en-CH" dirty="0">
                <a:solidFill>
                  <a:schemeClr val="bg1"/>
                </a:solidFill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 of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technical commissions and regional associations</a:t>
            </a:r>
            <a:r>
              <a:rPr lang="en-CH" dirty="0">
                <a:solidFill>
                  <a:schemeClr val="bg1"/>
                </a:solidFill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)</a:t>
            </a:r>
          </a:p>
          <a:p>
            <a:pPr marL="359410">
              <a:spcBef>
                <a:spcPts val="600"/>
              </a:spcBef>
            </a:pPr>
            <a:r>
              <a:rPr lang="en-CH" dirty="0">
                <a:solidFill>
                  <a:schemeClr val="bg1"/>
                </a:solidFill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	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Executive Council’s coordinating and management role:</a:t>
            </a:r>
          </a:p>
          <a:p>
            <a:pPr>
              <a:spcBef>
                <a:spcPts val="600"/>
              </a:spcBef>
            </a:pP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	a. planning,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programme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ea typeface="Verdana"/>
                <a:cs typeface="Arial" panose="020B0604020202020204" pitchFamily="34" charset="0"/>
              </a:rPr>
              <a:t> design and budget</a:t>
            </a:r>
          </a:p>
          <a:p>
            <a:pPr>
              <a:spcBef>
                <a:spcPts val="600"/>
              </a:spcBef>
            </a:pP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	b. scientific and technical coordination, implementation and monitoring</a:t>
            </a:r>
          </a:p>
          <a:p>
            <a:pPr>
              <a:spcBef>
                <a:spcPts val="600"/>
              </a:spcBef>
            </a:pP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	c. legal, regulatory and procedural matters</a:t>
            </a:r>
          </a:p>
        </p:txBody>
      </p:sp>
      <p:pic>
        <p:nvPicPr>
          <p:cNvPr id="19" name="Graphic 18" descr="Meeting with solid fill">
            <a:extLst>
              <a:ext uri="{FF2B5EF4-FFF2-40B4-BE49-F238E27FC236}">
                <a16:creationId xmlns:a16="http://schemas.microsoft.com/office/drawing/2014/main" id="{1087C544-A68C-A2C1-F1E1-4AB0C2CA90CF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9449187" y="4144260"/>
            <a:ext cx="1996103" cy="1996103"/>
          </a:xfrm>
          <a:prstGeom prst="rect">
            <a:avLst/>
          </a:prstGeom>
        </p:spPr>
      </p:pic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B05A9BF3-44AB-2DE1-E067-B8627B46A728}"/>
              </a:ext>
            </a:extLst>
          </p:cNvPr>
          <p:cNvSpPr/>
          <p:nvPr/>
        </p:nvSpPr>
        <p:spPr>
          <a:xfrm rot="10800000">
            <a:off x="1072649" y="3520214"/>
            <a:ext cx="2160000" cy="304520"/>
          </a:xfrm>
          <a:prstGeom prst="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Isosceles Triangle 4">
            <a:extLst>
              <a:ext uri="{FF2B5EF4-FFF2-40B4-BE49-F238E27FC236}">
                <a16:creationId xmlns:a16="http://schemas.microsoft.com/office/drawing/2014/main" id="{6A5DF057-F5B8-9B92-BB22-C2EBF8A105C9}"/>
              </a:ext>
            </a:extLst>
          </p:cNvPr>
          <p:cNvSpPr/>
          <p:nvPr/>
        </p:nvSpPr>
        <p:spPr>
          <a:xfrm>
            <a:off x="9177665" y="3291925"/>
            <a:ext cx="2160000" cy="304520"/>
          </a:xfrm>
          <a:prstGeom prst="triangle">
            <a:avLst/>
          </a:prstGeom>
          <a:solidFill>
            <a:srgbClr val="005BAA"/>
          </a:solidFill>
          <a:ln>
            <a:solidFill>
              <a:srgbClr val="0C4E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Connector: Elbow 9">
            <a:extLst>
              <a:ext uri="{FF2B5EF4-FFF2-40B4-BE49-F238E27FC236}">
                <a16:creationId xmlns:a16="http://schemas.microsoft.com/office/drawing/2014/main" id="{7F39473F-9A59-4D71-7CBB-49CE5A46D22B}"/>
              </a:ext>
            </a:extLst>
          </p:cNvPr>
          <p:cNvCxnSpPr/>
          <p:nvPr/>
        </p:nvCxnSpPr>
        <p:spPr>
          <a:xfrm>
            <a:off x="1082115" y="4688207"/>
            <a:ext cx="699247" cy="94130"/>
          </a:xfrm>
          <a:prstGeom prst="bentConnector3">
            <a:avLst>
              <a:gd name="adj1" fmla="val 77"/>
            </a:avLst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hape 79">
            <a:extLst>
              <a:ext uri="{FF2B5EF4-FFF2-40B4-BE49-F238E27FC236}">
                <a16:creationId xmlns:a16="http://schemas.microsoft.com/office/drawing/2014/main" id="{4F3C8B6C-2115-5C45-A797-2F982C2D4DA9}"/>
              </a:ext>
            </a:extLst>
          </p:cNvPr>
          <p:cNvSpPr/>
          <p:nvPr/>
        </p:nvSpPr>
        <p:spPr>
          <a:xfrm>
            <a:off x="0" y="271900"/>
            <a:ext cx="12192000" cy="492443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 sz="1800"/>
            </a:pPr>
            <a:r>
              <a:rPr lang="en-US" sz="3200" b="1" dirty="0">
                <a:solidFill>
                  <a:srgbClr val="005BAA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Questions requiring continued attention</a:t>
            </a:r>
            <a:endParaRPr lang="en-US" sz="3200" kern="1000" spc="-10" dirty="0">
              <a:solidFill>
                <a:srgbClr val="005BAA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  <a:sym typeface="Montserrat-Regular"/>
            </a:endParaRPr>
          </a:p>
        </p:txBody>
      </p:sp>
      <p:pic>
        <p:nvPicPr>
          <p:cNvPr id="6" name="Picture 5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5CDAB733-CCD2-493F-147B-54DE5E0065B8}"/>
              </a:ext>
            </a:extLst>
          </p:cNvPr>
          <p:cNvPicPr/>
          <p:nvPr/>
        </p:nvPicPr>
        <p:blipFill>
          <a:blip r:embed="rId12"/>
          <a:stretch>
            <a:fillRect/>
          </a:stretch>
        </p:blipFill>
        <p:spPr>
          <a:xfrm>
            <a:off x="-103121" y="4874899"/>
            <a:ext cx="3153923" cy="2083350"/>
          </a:xfrm>
          <a:prstGeom prst="rect">
            <a:avLst/>
          </a:prstGeom>
        </p:spPr>
      </p:pic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DABBD7E-07C9-DE4D-C7D5-197D7ECA195F}"/>
              </a:ext>
            </a:extLst>
          </p:cNvPr>
          <p:cNvGraphicFramePr>
            <a:graphicFrameLocks noGrp="1"/>
          </p:cNvGraphicFramePr>
          <p:nvPr/>
        </p:nvGraphicFramePr>
        <p:xfrm>
          <a:off x="6830170" y="5933274"/>
          <a:ext cx="4904630" cy="918376"/>
        </p:xfrm>
        <a:graphic>
          <a:graphicData uri="http://schemas.openxmlformats.org/drawingml/2006/table">
            <a:tbl>
              <a:tblPr firstRow="1">
                <a:tableStyleId>{2D5ABB26-0587-4C30-8999-92F81FD0307C}</a:tableStyleId>
              </a:tblPr>
              <a:tblGrid>
                <a:gridCol w="2452315">
                  <a:extLst>
                    <a:ext uri="{9D8B030D-6E8A-4147-A177-3AD203B41FA5}">
                      <a16:colId xmlns:a16="http://schemas.microsoft.com/office/drawing/2014/main" val="1063476286"/>
                    </a:ext>
                  </a:extLst>
                </a:gridCol>
                <a:gridCol w="2452315">
                  <a:extLst>
                    <a:ext uri="{9D8B030D-6E8A-4147-A177-3AD203B41FA5}">
                      <a16:colId xmlns:a16="http://schemas.microsoft.com/office/drawing/2014/main" val="399418297"/>
                    </a:ext>
                  </a:extLst>
                </a:gridCol>
              </a:tblGrid>
              <a:tr h="918376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5BAA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fld id="{19283BD8-4331-4442-8D7F-5AA08B22643F}" type="slidenum">
                        <a:rPr lang="en-US" sz="1200" b="0" smtClean="0">
                          <a:solidFill>
                            <a:srgbClr val="005BAA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pPr marL="0" marR="0" lvl="0" indent="0" algn="r" defTabSz="914400" rtl="0" eaLnBrk="1" fontAlgn="auto" latinLnBrk="0" hangingPunct="1">
                          <a:lnSpc>
                            <a:spcPct val="15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t>6</a:t>
                      </a:fld>
                      <a:endParaRPr lang="en-US" sz="1200" b="0" dirty="0">
                        <a:solidFill>
                          <a:srgbClr val="005BAA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516705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7400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/>
      <p:bldP spid="25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83DED3C-FDA5-CF96-31FA-D041CC8ED7A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5B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50C0177-EB40-4DFD-B66F-16E7F87396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548" y="2107096"/>
            <a:ext cx="11754677" cy="2482369"/>
          </a:xfrm>
        </p:spPr>
        <p:txBody>
          <a:bodyPr>
            <a:normAutofit/>
          </a:bodyPr>
          <a:lstStyle/>
          <a:p>
            <a:r>
              <a:rPr lang="en-US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system of bodies dealing with technical and scientific matters</a:t>
            </a:r>
            <a:endParaRPr lang="en-CH" sz="6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17CEBA-4BF4-4AB1-80A3-9BA030EDA3A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Responsibilities and interplays</a:t>
            </a:r>
            <a:endParaRPr lang="en-CH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6D251C6A-1E8B-91BB-58F2-D838473CFFA0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-127450" y="4343620"/>
            <a:ext cx="4003738" cy="2644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7868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6F942571-95A7-91CF-10A2-7C2D9E4B6018}"/>
              </a:ext>
            </a:extLst>
          </p:cNvPr>
          <p:cNvSpPr/>
          <p:nvPr/>
        </p:nvSpPr>
        <p:spPr>
          <a:xfrm>
            <a:off x="7627504" y="1810910"/>
            <a:ext cx="3861199" cy="1001222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C8(h) Financial Advisory Committee</a:t>
            </a:r>
          </a:p>
          <a:p>
            <a:pPr algn="ctr"/>
            <a:r>
              <a:rPr 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Advice on financial matters and the affordability, sustainability and implementation of the results-based budget</a:t>
            </a:r>
            <a:endParaRPr lang="en-CH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5A8306EC-E904-7197-BA82-86E5D32B88E8}"/>
              </a:ext>
            </a:extLst>
          </p:cNvPr>
          <p:cNvSpPr/>
          <p:nvPr/>
        </p:nvSpPr>
        <p:spPr>
          <a:xfrm>
            <a:off x="7390898" y="5231145"/>
            <a:ext cx="2839781" cy="123433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Internal Oversight Office</a:t>
            </a:r>
          </a:p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FR13.7 Independent verification of […] operational activities, including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programme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evaluation, monitoring mechanisms […]</a:t>
            </a:r>
            <a:endParaRPr lang="en-CH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hape 79">
            <a:extLst>
              <a:ext uri="{FF2B5EF4-FFF2-40B4-BE49-F238E27FC236}">
                <a16:creationId xmlns:a16="http://schemas.microsoft.com/office/drawing/2014/main" id="{146F4EBA-09AF-D015-E348-A91677B7825A}"/>
              </a:ext>
            </a:extLst>
          </p:cNvPr>
          <p:cNvSpPr/>
          <p:nvPr/>
        </p:nvSpPr>
        <p:spPr>
          <a:xfrm>
            <a:off x="0" y="224564"/>
            <a:ext cx="12192000" cy="430887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 sz="1800"/>
            </a:pPr>
            <a:r>
              <a:rPr lang="en-US" sz="2800" b="1" dirty="0">
                <a:solidFill>
                  <a:srgbClr val="005BAA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Constituent bodies and additional bodies: </a:t>
            </a:r>
            <a:r>
              <a:rPr lang="en-US" sz="2800" b="1" dirty="0" err="1">
                <a:solidFill>
                  <a:srgbClr val="005BAA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programme</a:t>
            </a:r>
            <a:r>
              <a:rPr lang="en-US" sz="2800" b="1" dirty="0">
                <a:solidFill>
                  <a:srgbClr val="005BAA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matters</a:t>
            </a:r>
          </a:p>
        </p:txBody>
      </p:sp>
      <p:pic>
        <p:nvPicPr>
          <p:cNvPr id="11" name="Picture 10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B21A6EA2-9182-F6BE-A47E-96E0BA235AF5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-103121" y="4874899"/>
            <a:ext cx="3153923" cy="2083350"/>
          </a:xfrm>
          <a:prstGeom prst="rect">
            <a:avLst/>
          </a:prstGeom>
        </p:spPr>
      </p:pic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310F67C0-B471-491D-15E8-C487EFABB2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1037081"/>
              </p:ext>
            </p:extLst>
          </p:nvPr>
        </p:nvGraphicFramePr>
        <p:xfrm>
          <a:off x="10880035" y="6096000"/>
          <a:ext cx="903626" cy="738950"/>
        </p:xfrm>
        <a:graphic>
          <a:graphicData uri="http://schemas.openxmlformats.org/drawingml/2006/table">
            <a:tbl>
              <a:tblPr firstRow="1">
                <a:tableStyleId>{2D5ABB26-0587-4C30-8999-92F81FD0307C}</a:tableStyleId>
              </a:tblPr>
              <a:tblGrid>
                <a:gridCol w="451813">
                  <a:extLst>
                    <a:ext uri="{9D8B030D-6E8A-4147-A177-3AD203B41FA5}">
                      <a16:colId xmlns:a16="http://schemas.microsoft.com/office/drawing/2014/main" val="1063476286"/>
                    </a:ext>
                  </a:extLst>
                </a:gridCol>
                <a:gridCol w="451813">
                  <a:extLst>
                    <a:ext uri="{9D8B030D-6E8A-4147-A177-3AD203B41FA5}">
                      <a16:colId xmlns:a16="http://schemas.microsoft.com/office/drawing/2014/main" val="399418297"/>
                    </a:ext>
                  </a:extLst>
                </a:gridCol>
              </a:tblGrid>
              <a:tr h="73895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5BAA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fld id="{19283BD8-4331-4442-8D7F-5AA08B22643F}" type="slidenum">
                        <a:rPr lang="en-US" sz="1200" b="0" smtClean="0">
                          <a:solidFill>
                            <a:srgbClr val="005BAA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pPr marL="0" marR="0" lvl="0" indent="0" algn="r" defTabSz="914400" rtl="0" eaLnBrk="1" fontAlgn="auto" latinLnBrk="0" hangingPunct="1">
                          <a:lnSpc>
                            <a:spcPct val="15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t>8</a:t>
                      </a:fld>
                      <a:endParaRPr lang="en-US" sz="1200" b="0" dirty="0">
                        <a:solidFill>
                          <a:srgbClr val="005BAA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51670588"/>
                  </a:ext>
                </a:extLst>
              </a:tr>
            </a:tbl>
          </a:graphicData>
        </a:graphic>
      </p:graphicFrame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4DFC0E78-CD58-AC7A-78E6-4AF684CE0DED}"/>
              </a:ext>
            </a:extLst>
          </p:cNvPr>
          <p:cNvSpPr/>
          <p:nvPr/>
        </p:nvSpPr>
        <p:spPr>
          <a:xfrm>
            <a:off x="4296998" y="949301"/>
            <a:ext cx="3434474" cy="125715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C4(a)(1) Congress</a:t>
            </a:r>
          </a:p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C14(b) 23(a) FR7(3) Approval of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programme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and budget</a:t>
            </a:r>
          </a:p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C8(d) Approval of </a:t>
            </a:r>
            <a:r>
              <a:rPr 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Technical Regulations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GR154(2) Approval of scientific and technical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programmes</a:t>
            </a:r>
            <a:endParaRPr lang="en-CH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524A8054-C1F6-A430-5F20-59B2EFA6D37C}"/>
              </a:ext>
            </a:extLst>
          </p:cNvPr>
          <p:cNvSpPr/>
          <p:nvPr/>
        </p:nvSpPr>
        <p:spPr>
          <a:xfrm>
            <a:off x="507614" y="2473520"/>
            <a:ext cx="3355812" cy="13289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C4(a)(4) Technical Commissions</a:t>
            </a:r>
          </a:p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C19 Study and make recommendations </a:t>
            </a:r>
          </a:p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GR III Implementation and </a:t>
            </a:r>
          </a:p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evaluation of technical and scientific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programmes</a:t>
            </a:r>
            <a:endParaRPr lang="en-CH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B6975CB5-F929-95EB-9A5A-97734A4075B6}"/>
              </a:ext>
            </a:extLst>
          </p:cNvPr>
          <p:cNvSpPr/>
          <p:nvPr/>
        </p:nvSpPr>
        <p:spPr>
          <a:xfrm>
            <a:off x="1299140" y="4967627"/>
            <a:ext cx="3060207" cy="1669773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C8(h) Additional bodies</a:t>
            </a:r>
          </a:p>
          <a:p>
            <a:pPr algn="ctr"/>
            <a:r>
              <a:rPr 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Scientific Advisory Panel: independent scientific advice</a:t>
            </a:r>
          </a:p>
          <a:p>
            <a:pPr algn="ctr"/>
            <a:r>
              <a:rPr 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Joint WMO-IOC Collaborative Board: coordination with partner organization</a:t>
            </a:r>
          </a:p>
          <a:p>
            <a:pPr algn="ctr"/>
            <a:r>
              <a:rPr 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WMO-UNEP Intergovernmental Panel on Climate Change: assessing the science related to climate change</a:t>
            </a:r>
            <a:endParaRPr lang="en-CH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B511630E-E8C2-1131-1CDE-49AC635FA27B}"/>
              </a:ext>
            </a:extLst>
          </p:cNvPr>
          <p:cNvSpPr/>
          <p:nvPr/>
        </p:nvSpPr>
        <p:spPr>
          <a:xfrm>
            <a:off x="4296998" y="2333459"/>
            <a:ext cx="3519342" cy="2530085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C4(a)(2) Executive Council</a:t>
            </a:r>
          </a:p>
          <a:p>
            <a:pPr 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Including through subsidiary bodies</a:t>
            </a:r>
          </a:p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14 Coordination of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programmes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C14(b) Recommendations on draft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programme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and budget</a:t>
            </a:r>
          </a:p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FR7(3) Biennial budget and appropriations for the approved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programme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C14(c) Consideration of and action on resolutions and recommendations of regional associations and technical commissions </a:t>
            </a:r>
          </a:p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C14(f) Guidance on the work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programmes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of regional associations and technical commissions</a:t>
            </a:r>
            <a:endParaRPr lang="en-CH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D6EBE8EF-D97D-A230-4699-3306CA32DF6D}"/>
              </a:ext>
            </a:extLst>
          </p:cNvPr>
          <p:cNvSpPr/>
          <p:nvPr/>
        </p:nvSpPr>
        <p:spPr>
          <a:xfrm>
            <a:off x="8249912" y="3084074"/>
            <a:ext cx="3238791" cy="15011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C4(a)(3) Regional Associations</a:t>
            </a:r>
          </a:p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GR II Coordination and organization of Members’ activities</a:t>
            </a:r>
          </a:p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Requirements and impediments of Members with regard to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programme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and activities </a:t>
            </a:r>
            <a:endParaRPr lang="en-CH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Rectangle: Rounded Corners 65">
            <a:extLst>
              <a:ext uri="{FF2B5EF4-FFF2-40B4-BE49-F238E27FC236}">
                <a16:creationId xmlns:a16="http://schemas.microsoft.com/office/drawing/2014/main" id="{0A6FCD16-43E6-4B1B-1D73-B6416431382A}"/>
              </a:ext>
            </a:extLst>
          </p:cNvPr>
          <p:cNvSpPr/>
          <p:nvPr/>
        </p:nvSpPr>
        <p:spPr>
          <a:xfrm>
            <a:off x="4637638" y="4982818"/>
            <a:ext cx="2872530" cy="16697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C4(a)(5) Secretariat</a:t>
            </a:r>
          </a:p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C14(b) Draft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programme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and budget</a:t>
            </a:r>
          </a:p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GR 154(2) Daily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programme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management under the guidance of the Executive Council and in close collaboration with the technical commissions </a:t>
            </a:r>
            <a:endParaRPr lang="en-CH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62143F6-2A80-9123-6FE1-94DF6444C4CD}"/>
              </a:ext>
            </a:extLst>
          </p:cNvPr>
          <p:cNvSpPr txBox="1"/>
          <p:nvPr/>
        </p:nvSpPr>
        <p:spPr>
          <a:xfrm>
            <a:off x="998903" y="1385102"/>
            <a:ext cx="306020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 Convention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GR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General Regulations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FR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Financial Regulations</a:t>
            </a:r>
            <a:endParaRPr lang="en-CH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72779B6C-DE61-EAD2-A044-937EA21366AE}"/>
              </a:ext>
            </a:extLst>
          </p:cNvPr>
          <p:cNvSpPr/>
          <p:nvPr/>
        </p:nvSpPr>
        <p:spPr>
          <a:xfrm>
            <a:off x="965424" y="3863540"/>
            <a:ext cx="2813284" cy="923330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C8(h) Research Board</a:t>
            </a:r>
          </a:p>
          <a:p>
            <a:pPr algn="ctr"/>
            <a:r>
              <a:rPr 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Research priorities and coordination of research </a:t>
            </a:r>
            <a:r>
              <a:rPr lang="en-US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programmes</a:t>
            </a:r>
            <a:endParaRPr lang="en-US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73419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081314-7421-756F-C2E1-5933603859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6972" y="2298936"/>
            <a:ext cx="10758055" cy="4047435"/>
          </a:xfr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WORLD METEOROLOGICAL CONGRESS,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Decides:</a:t>
            </a:r>
          </a:p>
          <a:p>
            <a:pPr marL="514350" indent="-514350">
              <a:buFont typeface="+mj-lt"/>
              <a:buAutoNum type="arabicParenR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To continue the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two technical commissions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established by the Eighteenth Congress, with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amended terms of references: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(a) INFCOM and (b) SERCOM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arenR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To continue the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additional bodies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established or endorsed by Congress: (a) Research Board, with amended terms of reference; (b) Scientific Advisory Panel; (c) Joint WMO-IOC Collaborative Board; (d) Financial Advisory Committee, with amended terms of reference; and (e) Intergovernmental Panel on Climate Change</a:t>
            </a:r>
          </a:p>
          <a:p>
            <a:pPr marL="882650" indent="-342900">
              <a:spcBef>
                <a:spcPts val="300"/>
              </a:spcBef>
            </a:pP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The regional associations play an irreplaceable role in the identification of the requirements and impediments of their Members about the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programme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and the technical and scientific activities of the Organization</a:t>
            </a:r>
          </a:p>
          <a:p>
            <a:pPr marL="882650" indent="-342900">
              <a:spcBef>
                <a:spcPts val="300"/>
              </a:spcBef>
            </a:pPr>
            <a:r>
              <a:rPr lang="en-US" sz="20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technical commissions and additional bodies are supplemented by the committees and panels set up by the Executive Council</a:t>
            </a:r>
            <a:endParaRPr lang="en-US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825134F-065B-F0B3-6BBC-3B754E1C8C43}"/>
              </a:ext>
            </a:extLst>
          </p:cNvPr>
          <p:cNvSpPr txBox="1"/>
          <p:nvPr/>
        </p:nvSpPr>
        <p:spPr>
          <a:xfrm>
            <a:off x="716973" y="1527982"/>
            <a:ext cx="10758054" cy="741870"/>
          </a:xfrm>
          <a:prstGeom prst="rect">
            <a:avLst/>
          </a:prstGeom>
          <a:solidFill>
            <a:srgbClr val="005BAA"/>
          </a:solidFill>
          <a:ln>
            <a:solidFill>
              <a:srgbClr val="005BAA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0" i="1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Draft Resolution 5(2)/1 (Cg-19)</a:t>
            </a:r>
          </a:p>
          <a:p>
            <a:pPr algn="ctr">
              <a:lnSpc>
                <a:spcPct val="150000"/>
              </a:lnSpc>
            </a:pPr>
            <a:r>
              <a:rPr lang="en-US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WMO technical commissions and additional bodies for the nineteenth</a:t>
            </a:r>
            <a:r>
              <a:rPr lang="en-CH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financial period</a:t>
            </a:r>
          </a:p>
        </p:txBody>
      </p:sp>
      <p:sp>
        <p:nvSpPr>
          <p:cNvPr id="10" name="Shape 79">
            <a:extLst>
              <a:ext uri="{FF2B5EF4-FFF2-40B4-BE49-F238E27FC236}">
                <a16:creationId xmlns:a16="http://schemas.microsoft.com/office/drawing/2014/main" id="{146F4EBA-09AF-D015-E348-A91677B7825A}"/>
              </a:ext>
            </a:extLst>
          </p:cNvPr>
          <p:cNvSpPr/>
          <p:nvPr/>
        </p:nvSpPr>
        <p:spPr>
          <a:xfrm>
            <a:off x="0" y="224564"/>
            <a:ext cx="12192000" cy="1231106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 sz="1800"/>
            </a:pPr>
            <a:r>
              <a:rPr lang="en-US" sz="4000" b="1" dirty="0">
                <a:solidFill>
                  <a:srgbClr val="005BAA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Confirming the existing constituent bodies </a:t>
            </a:r>
            <a:br>
              <a:rPr lang="en-US" sz="4000" b="1" dirty="0">
                <a:solidFill>
                  <a:srgbClr val="005BAA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en-US" sz="4000" b="1" dirty="0">
                <a:solidFill>
                  <a:srgbClr val="005BAA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and additional bodies</a:t>
            </a:r>
          </a:p>
        </p:txBody>
      </p:sp>
      <p:pic>
        <p:nvPicPr>
          <p:cNvPr id="11" name="Picture 10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B21A6EA2-9182-F6BE-A47E-96E0BA235AF5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-103121" y="4874899"/>
            <a:ext cx="3153923" cy="2083350"/>
          </a:xfrm>
          <a:prstGeom prst="rect">
            <a:avLst/>
          </a:prstGeom>
        </p:spPr>
      </p:pic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310F67C0-B471-491D-15E8-C487EFABB2DE}"/>
              </a:ext>
            </a:extLst>
          </p:cNvPr>
          <p:cNvGraphicFramePr>
            <a:graphicFrameLocks noGrp="1"/>
          </p:cNvGraphicFramePr>
          <p:nvPr/>
        </p:nvGraphicFramePr>
        <p:xfrm>
          <a:off x="6830170" y="5933274"/>
          <a:ext cx="4904630" cy="918376"/>
        </p:xfrm>
        <a:graphic>
          <a:graphicData uri="http://schemas.openxmlformats.org/drawingml/2006/table">
            <a:tbl>
              <a:tblPr firstRow="1">
                <a:tableStyleId>{2D5ABB26-0587-4C30-8999-92F81FD0307C}</a:tableStyleId>
              </a:tblPr>
              <a:tblGrid>
                <a:gridCol w="2452315">
                  <a:extLst>
                    <a:ext uri="{9D8B030D-6E8A-4147-A177-3AD203B41FA5}">
                      <a16:colId xmlns:a16="http://schemas.microsoft.com/office/drawing/2014/main" val="1063476286"/>
                    </a:ext>
                  </a:extLst>
                </a:gridCol>
                <a:gridCol w="2452315">
                  <a:extLst>
                    <a:ext uri="{9D8B030D-6E8A-4147-A177-3AD203B41FA5}">
                      <a16:colId xmlns:a16="http://schemas.microsoft.com/office/drawing/2014/main" val="399418297"/>
                    </a:ext>
                  </a:extLst>
                </a:gridCol>
              </a:tblGrid>
              <a:tr h="918376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5BAA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fld id="{19283BD8-4331-4442-8D7F-5AA08B22643F}" type="slidenum">
                        <a:rPr lang="en-US" sz="1200" b="0" smtClean="0">
                          <a:solidFill>
                            <a:srgbClr val="005BAA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pPr marL="0" marR="0" lvl="0" indent="0" algn="r" defTabSz="914400" rtl="0" eaLnBrk="1" fontAlgn="auto" latinLnBrk="0" hangingPunct="1">
                          <a:lnSpc>
                            <a:spcPct val="15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t>9</a:t>
                      </a:fld>
                      <a:endParaRPr lang="en-US" sz="1200" b="0" dirty="0">
                        <a:solidFill>
                          <a:srgbClr val="005BAA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516705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55405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FCAF269140A5543AF3A8CC154D7AACB" ma:contentTypeVersion="" ma:contentTypeDescription="Create a new document." ma:contentTypeScope="" ma:versionID="cf92dc3f59cd5d365ad3a7b1bd9d15d6">
  <xsd:schema xmlns:xsd="http://www.w3.org/2001/XMLSchema" xmlns:xs="http://www.w3.org/2001/XMLSchema" xmlns:p="http://schemas.microsoft.com/office/2006/metadata/properties" xmlns:ns2="ee524a4b-706c-4f01-afc3-358812d8a041" targetNamespace="http://schemas.microsoft.com/office/2006/metadata/properties" ma:root="true" ma:fieldsID="a1594fc56ff0ef5eb7db85bf8363c850" ns2:_="">
    <xsd:import namespace="ee524a4b-706c-4f01-afc3-358812d8a041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524a4b-706c-4f01-afc3-358812d8a04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23A837A-C35A-4E81-9ED5-A87CC6EBD67D}"/>
</file>

<file path=customXml/itemProps2.xml><?xml version="1.0" encoding="utf-8"?>
<ds:datastoreItem xmlns:ds="http://schemas.openxmlformats.org/officeDocument/2006/customXml" ds:itemID="{2653C846-682B-43ED-8E17-C858EB0AE39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1021F77-E33A-4129-9EB1-DD34FB04E8FD}">
  <ds:schemaRefs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purl.org/dc/dcmitype/"/>
    <ds:schemaRef ds:uri="5e341866-7c71-43e7-8f34-3402d2b4f504"/>
    <ds:schemaRef ds:uri="http://schemas.microsoft.com/office/2006/metadata/properties"/>
    <ds:schemaRef ds:uri="http://purl.org/dc/terms/"/>
    <ds:schemaRef ds:uri="http://schemas.openxmlformats.org/package/2006/metadata/core-properties"/>
    <ds:schemaRef ds:uri="8ec0b821-9e03-4938-aec6-1dcf2ecf3e10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1312</TotalTime>
  <Words>1528</Words>
  <Application>Microsoft Office PowerPoint</Application>
  <PresentationFormat>Widescreen</PresentationFormat>
  <Paragraphs>236</Paragraphs>
  <Slides>13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Arial Narrow</vt:lpstr>
      <vt:lpstr>Calibri</vt:lpstr>
      <vt:lpstr>Calibri Light</vt:lpstr>
      <vt:lpstr>Verdana</vt:lpstr>
      <vt:lpstr>Office Theme</vt:lpstr>
      <vt:lpstr>1_Office Theme</vt:lpstr>
      <vt:lpstr>PowerPoint Presentation</vt:lpstr>
      <vt:lpstr>Reforming  the constituent bodies…</vt:lpstr>
      <vt:lpstr>PowerPoint Presentation</vt:lpstr>
      <vt:lpstr>PowerPoint Presentation</vt:lpstr>
      <vt:lpstr>The 2019 governance reform:  a watershed event</vt:lpstr>
      <vt:lpstr>PowerPoint Presentation</vt:lpstr>
      <vt:lpstr>The system of bodies dealing with technical and scientific matters</vt:lpstr>
      <vt:lpstr>PowerPoint Presentation</vt:lpstr>
      <vt:lpstr>PowerPoint Presentation</vt:lpstr>
      <vt:lpstr>The role of the Executive Council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TCC</dc:title>
  <dc:creator>martis</dc:creator>
  <cp:lastModifiedBy>Stefano Belfiore</cp:lastModifiedBy>
  <cp:revision>4</cp:revision>
  <cp:lastPrinted>2023-04-26T07:23:23Z</cp:lastPrinted>
  <dcterms:created xsi:type="dcterms:W3CDTF">2021-04-21T19:41:21Z</dcterms:created>
  <dcterms:modified xsi:type="dcterms:W3CDTF">2023-05-24T14:53:31Z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0x0101001FCAF269140A5543AF3A8CC154D7AACB</vt:lpwstr>
  </property>
</Properties>
</file>