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1338" r:id="rId6"/>
    <p:sldId id="463" r:id="rId7"/>
    <p:sldId id="479" r:id="rId8"/>
    <p:sldId id="486" r:id="rId9"/>
    <p:sldId id="1341" r:id="rId10"/>
    <p:sldId id="496" r:id="rId11"/>
    <p:sldId id="1342" r:id="rId12"/>
    <p:sldId id="1347" r:id="rId13"/>
    <p:sldId id="499" r:id="rId14"/>
    <p:sldId id="1349" r:id="rId15"/>
    <p:sldId id="1348" r:id="rId16"/>
    <p:sldId id="501" r:id="rId17"/>
    <p:sldId id="1314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5BAA"/>
    <a:srgbClr val="0C4E96"/>
    <a:srgbClr val="B5D5F9"/>
    <a:srgbClr val="DCEBFC"/>
    <a:srgbClr val="F9B131"/>
    <a:srgbClr val="92C2F6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BCED1-BFA3-4235-B722-2C1379A113CA}" v="86" dt="2023-05-24T14:39:30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9" autoAdjust="0"/>
  </p:normalViewPr>
  <p:slideViewPr>
    <p:cSldViewPr snapToGrid="0">
      <p:cViewPr>
        <p:scale>
          <a:sx n="110" d="100"/>
          <a:sy n="110" d="100"/>
        </p:scale>
        <p:origin x="-1756" y="-1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Belfiore" userId="532b8d56-2e98-43ae-b9c2-0c2629b921f4" providerId="ADAL" clId="{F9FBCED1-BFA3-4235-B722-2C1379A113CA}"/>
    <pc:docChg chg="undo custSel addSld delSld modSld">
      <pc:chgData name="Stefano Belfiore" userId="532b8d56-2e98-43ae-b9c2-0c2629b921f4" providerId="ADAL" clId="{F9FBCED1-BFA3-4235-B722-2C1379A113CA}" dt="2023-05-24T14:53:28.170" v="2008" actId="20577"/>
      <pc:docMkLst>
        <pc:docMk/>
      </pc:docMkLst>
      <pc:sldChg chg="modSp mod">
        <pc:chgData name="Stefano Belfiore" userId="532b8d56-2e98-43ae-b9c2-0c2629b921f4" providerId="ADAL" clId="{F9FBCED1-BFA3-4235-B722-2C1379A113CA}" dt="2023-05-24T12:55:42.815" v="1817" actId="20577"/>
        <pc:sldMkLst>
          <pc:docMk/>
          <pc:sldMk cId="2797204715" sldId="463"/>
        </pc:sldMkLst>
        <pc:spChg chg="mod">
          <ac:chgData name="Stefano Belfiore" userId="532b8d56-2e98-43ae-b9c2-0c2629b921f4" providerId="ADAL" clId="{F9FBCED1-BFA3-4235-B722-2C1379A113CA}" dt="2023-05-24T12:55:42.815" v="1817" actId="20577"/>
          <ac:spMkLst>
            <pc:docMk/>
            <pc:sldMk cId="2797204715" sldId="463"/>
            <ac:spMk id="4" creationId="{450C0177-EB40-4DFD-B66F-16E7F873966E}"/>
          </ac:spMkLst>
        </pc:spChg>
      </pc:sldChg>
      <pc:sldChg chg="modSp mod">
        <pc:chgData name="Stefano Belfiore" userId="532b8d56-2e98-43ae-b9c2-0c2629b921f4" providerId="ADAL" clId="{F9FBCED1-BFA3-4235-B722-2C1379A113CA}" dt="2023-05-24T06:36:49.698" v="61" actId="20577"/>
        <pc:sldMkLst>
          <pc:docMk/>
          <pc:sldMk cId="2879149324" sldId="479"/>
        </pc:sldMkLst>
        <pc:spChg chg="mod">
          <ac:chgData name="Stefano Belfiore" userId="532b8d56-2e98-43ae-b9c2-0c2629b921f4" providerId="ADAL" clId="{F9FBCED1-BFA3-4235-B722-2C1379A113CA}" dt="2023-05-24T06:36:49.698" v="61" actId="20577"/>
          <ac:spMkLst>
            <pc:docMk/>
            <pc:sldMk cId="2879149324" sldId="479"/>
            <ac:spMk id="8" creationId="{288CF1D4-1022-BD17-A6AA-750E73481A01}"/>
          </ac:spMkLst>
        </pc:spChg>
      </pc:sldChg>
      <pc:sldChg chg="modSp mod">
        <pc:chgData name="Stefano Belfiore" userId="532b8d56-2e98-43ae-b9c2-0c2629b921f4" providerId="ADAL" clId="{F9FBCED1-BFA3-4235-B722-2C1379A113CA}" dt="2023-05-24T13:59:22.865" v="1827" actId="20577"/>
        <pc:sldMkLst>
          <pc:docMk/>
          <pc:sldMk cId="2843687282" sldId="486"/>
        </pc:sldMkLst>
        <pc:spChg chg="mod">
          <ac:chgData name="Stefano Belfiore" userId="532b8d56-2e98-43ae-b9c2-0c2629b921f4" providerId="ADAL" clId="{F9FBCED1-BFA3-4235-B722-2C1379A113CA}" dt="2023-05-24T11:52:40.350" v="1565" actId="20577"/>
          <ac:spMkLst>
            <pc:docMk/>
            <pc:sldMk cId="2843687282" sldId="486"/>
            <ac:spMk id="9" creationId="{F6F660B1-93EC-1713-DB7D-7F4CD5C35A02}"/>
          </ac:spMkLst>
        </pc:spChg>
        <pc:graphicFrameChg chg="modGraphic">
          <ac:chgData name="Stefano Belfiore" userId="532b8d56-2e98-43ae-b9c2-0c2629b921f4" providerId="ADAL" clId="{F9FBCED1-BFA3-4235-B722-2C1379A113CA}" dt="2023-05-24T13:59:22.865" v="1827" actId="20577"/>
          <ac:graphicFrameMkLst>
            <pc:docMk/>
            <pc:sldMk cId="2843687282" sldId="486"/>
            <ac:graphicFrameMk id="2" creationId="{B77BB459-CE72-D01D-EF69-E80D09B8B465}"/>
          </ac:graphicFrameMkLst>
        </pc:graphicFrameChg>
      </pc:sldChg>
      <pc:sldChg chg="add del">
        <pc:chgData name="Stefano Belfiore" userId="532b8d56-2e98-43ae-b9c2-0c2629b921f4" providerId="ADAL" clId="{F9FBCED1-BFA3-4235-B722-2C1379A113CA}" dt="2023-05-24T08:14:38.369" v="1390" actId="2696"/>
        <pc:sldMkLst>
          <pc:docMk/>
          <pc:sldMk cId="767640203" sldId="494"/>
        </pc:sldMkLst>
      </pc:sldChg>
      <pc:sldChg chg="del">
        <pc:chgData name="Stefano Belfiore" userId="532b8d56-2e98-43ae-b9c2-0c2629b921f4" providerId="ADAL" clId="{F9FBCED1-BFA3-4235-B722-2C1379A113CA}" dt="2023-05-24T07:02:23.145" v="140" actId="2696"/>
        <pc:sldMkLst>
          <pc:docMk/>
          <pc:sldMk cId="2587482732" sldId="494"/>
        </pc:sldMkLst>
      </pc:sldChg>
      <pc:sldChg chg="modSp mod">
        <pc:chgData name="Stefano Belfiore" userId="532b8d56-2e98-43ae-b9c2-0c2629b921f4" providerId="ADAL" clId="{F9FBCED1-BFA3-4235-B722-2C1379A113CA}" dt="2023-05-24T12:52:23.130" v="1816" actId="20577"/>
        <pc:sldMkLst>
          <pc:docMk/>
          <pc:sldMk cId="1947400783" sldId="496"/>
        </pc:sldMkLst>
        <pc:spChg chg="mod">
          <ac:chgData name="Stefano Belfiore" userId="532b8d56-2e98-43ae-b9c2-0c2629b921f4" providerId="ADAL" clId="{F9FBCED1-BFA3-4235-B722-2C1379A113CA}" dt="2023-05-24T12:52:23.130" v="1816" actId="20577"/>
          <ac:spMkLst>
            <pc:docMk/>
            <pc:sldMk cId="1947400783" sldId="496"/>
            <ac:spMk id="2" creationId="{4F3C8B6C-2115-5C45-A797-2F982C2D4DA9}"/>
          </ac:spMkLst>
        </pc:spChg>
        <pc:spChg chg="mod">
          <ac:chgData name="Stefano Belfiore" userId="532b8d56-2e98-43ae-b9c2-0c2629b921f4" providerId="ADAL" clId="{F9FBCED1-BFA3-4235-B722-2C1379A113CA}" dt="2023-05-24T11:54:38.156" v="1603" actId="20577"/>
          <ac:spMkLst>
            <pc:docMk/>
            <pc:sldMk cId="1947400783" sldId="496"/>
            <ac:spMk id="7" creationId="{8B64B995-1510-AA64-61B6-635A4F32B8C5}"/>
          </ac:spMkLst>
        </pc:spChg>
        <pc:spChg chg="mod">
          <ac:chgData name="Stefano Belfiore" userId="532b8d56-2e98-43ae-b9c2-0c2629b921f4" providerId="ADAL" clId="{F9FBCED1-BFA3-4235-B722-2C1379A113CA}" dt="2023-05-24T12:17:20.645" v="1753" actId="20577"/>
          <ac:spMkLst>
            <pc:docMk/>
            <pc:sldMk cId="1947400783" sldId="496"/>
            <ac:spMk id="9" creationId="{A6C1442E-5E56-194B-31F8-32D59FAFC382}"/>
          </ac:spMkLst>
        </pc:spChg>
      </pc:sldChg>
      <pc:sldChg chg="modSp mod">
        <pc:chgData name="Stefano Belfiore" userId="532b8d56-2e98-43ae-b9c2-0c2629b921f4" providerId="ADAL" clId="{F9FBCED1-BFA3-4235-B722-2C1379A113CA}" dt="2023-05-24T11:51:03.530" v="1555" actId="948"/>
        <pc:sldMkLst>
          <pc:docMk/>
          <pc:sldMk cId="3195540504" sldId="499"/>
        </pc:sldMkLst>
        <pc:spChg chg="mod">
          <ac:chgData name="Stefano Belfiore" userId="532b8d56-2e98-43ae-b9c2-0c2629b921f4" providerId="ADAL" clId="{F9FBCED1-BFA3-4235-B722-2C1379A113CA}" dt="2023-05-24T11:51:03.530" v="1555" actId="948"/>
          <ac:spMkLst>
            <pc:docMk/>
            <pc:sldMk cId="3195540504" sldId="499"/>
            <ac:spMk id="3" creationId="{CF081314-7421-756F-C2E1-593360385950}"/>
          </ac:spMkLst>
        </pc:spChg>
        <pc:picChg chg="mod">
          <ac:chgData name="Stefano Belfiore" userId="532b8d56-2e98-43ae-b9c2-0c2629b921f4" providerId="ADAL" clId="{F9FBCED1-BFA3-4235-B722-2C1379A113CA}" dt="2023-05-24T11:49:05.310" v="1543" actId="1076"/>
          <ac:picMkLst>
            <pc:docMk/>
            <pc:sldMk cId="3195540504" sldId="499"/>
            <ac:picMk id="11" creationId="{B21A6EA2-9182-F6BE-A47E-96E0BA235AF5}"/>
          </ac:picMkLst>
        </pc:picChg>
      </pc:sldChg>
      <pc:sldChg chg="modSp del mod">
        <pc:chgData name="Stefano Belfiore" userId="532b8d56-2e98-43ae-b9c2-0c2629b921f4" providerId="ADAL" clId="{F9FBCED1-BFA3-4235-B722-2C1379A113CA}" dt="2023-05-24T07:53:11.507" v="1332" actId="2696"/>
        <pc:sldMkLst>
          <pc:docMk/>
          <pc:sldMk cId="200531515" sldId="502"/>
        </pc:sldMkLst>
        <pc:spChg chg="mod">
          <ac:chgData name="Stefano Belfiore" userId="532b8d56-2e98-43ae-b9c2-0c2629b921f4" providerId="ADAL" clId="{F9FBCED1-BFA3-4235-B722-2C1379A113CA}" dt="2023-05-24T07:19:44.070" v="480" actId="207"/>
          <ac:spMkLst>
            <pc:docMk/>
            <pc:sldMk cId="200531515" sldId="502"/>
            <ac:spMk id="9" creationId="{82F17C21-15AC-1DB3-2F27-4D4E89D9190E}"/>
          </ac:spMkLst>
        </pc:spChg>
      </pc:sldChg>
      <pc:sldChg chg="add del">
        <pc:chgData name="Stefano Belfiore" userId="532b8d56-2e98-43ae-b9c2-0c2629b921f4" providerId="ADAL" clId="{F9FBCED1-BFA3-4235-B722-2C1379A113CA}" dt="2023-05-24T08:14:38.369" v="1390" actId="2696"/>
        <pc:sldMkLst>
          <pc:docMk/>
          <pc:sldMk cId="1947500915" sldId="502"/>
        </pc:sldMkLst>
      </pc:sldChg>
      <pc:sldChg chg="modSp mod">
        <pc:chgData name="Stefano Belfiore" userId="532b8d56-2e98-43ae-b9c2-0c2629b921f4" providerId="ADAL" clId="{F9FBCED1-BFA3-4235-B722-2C1379A113CA}" dt="2023-05-24T12:50:56.088" v="1814" actId="20577"/>
        <pc:sldMkLst>
          <pc:docMk/>
          <pc:sldMk cId="1855071097" sldId="1341"/>
        </pc:sldMkLst>
        <pc:spChg chg="mod">
          <ac:chgData name="Stefano Belfiore" userId="532b8d56-2e98-43ae-b9c2-0c2629b921f4" providerId="ADAL" clId="{F9FBCED1-BFA3-4235-B722-2C1379A113CA}" dt="2023-05-24T12:50:56.088" v="1814" actId="20577"/>
          <ac:spMkLst>
            <pc:docMk/>
            <pc:sldMk cId="1855071097" sldId="1341"/>
            <ac:spMk id="5" creationId="{1717CEBA-4BF4-4AB1-80A3-9BA030EDA3A2}"/>
          </ac:spMkLst>
        </pc:spChg>
      </pc:sldChg>
      <pc:sldChg chg="modSp mod">
        <pc:chgData name="Stefano Belfiore" userId="532b8d56-2e98-43ae-b9c2-0c2629b921f4" providerId="ADAL" clId="{F9FBCED1-BFA3-4235-B722-2C1379A113CA}" dt="2023-05-24T11:57:21.016" v="1639" actId="20577"/>
        <pc:sldMkLst>
          <pc:docMk/>
          <pc:sldMk cId="1261786803" sldId="1342"/>
        </pc:sldMkLst>
        <pc:spChg chg="mod">
          <ac:chgData name="Stefano Belfiore" userId="532b8d56-2e98-43ae-b9c2-0c2629b921f4" providerId="ADAL" clId="{F9FBCED1-BFA3-4235-B722-2C1379A113CA}" dt="2023-05-24T11:57:21.016" v="1639" actId="20577"/>
          <ac:spMkLst>
            <pc:docMk/>
            <pc:sldMk cId="1261786803" sldId="1342"/>
            <ac:spMk id="5" creationId="{1717CEBA-4BF4-4AB1-80A3-9BA030EDA3A2}"/>
          </ac:spMkLst>
        </pc:spChg>
      </pc:sldChg>
      <pc:sldChg chg="addSp modSp mod">
        <pc:chgData name="Stefano Belfiore" userId="532b8d56-2e98-43ae-b9c2-0c2629b921f4" providerId="ADAL" clId="{F9FBCED1-BFA3-4235-B722-2C1379A113CA}" dt="2023-05-24T14:48:07.646" v="2004" actId="1035"/>
        <pc:sldMkLst>
          <pc:docMk/>
          <pc:sldMk cId="2407341932" sldId="1347"/>
        </pc:sldMkLst>
        <pc:spChg chg="add mod">
          <ac:chgData name="Stefano Belfiore" userId="532b8d56-2e98-43ae-b9c2-0c2629b921f4" providerId="ADAL" clId="{F9FBCED1-BFA3-4235-B722-2C1379A113CA}" dt="2023-05-24T14:48:00.903" v="1993" actId="1035"/>
          <ac:spMkLst>
            <pc:docMk/>
            <pc:sldMk cId="2407341932" sldId="1347"/>
            <ac:spMk id="2" creationId="{72779B6C-DE61-EAD2-A044-937EA21366AE}"/>
          </ac:spMkLst>
        </pc:spChg>
        <pc:spChg chg="mod">
          <ac:chgData name="Stefano Belfiore" userId="532b8d56-2e98-43ae-b9c2-0c2629b921f4" providerId="ADAL" clId="{F9FBCED1-BFA3-4235-B722-2C1379A113CA}" dt="2023-05-24T14:48:00.903" v="1993" actId="1035"/>
          <ac:spMkLst>
            <pc:docMk/>
            <pc:sldMk cId="2407341932" sldId="1347"/>
            <ac:spMk id="8" creationId="{524A8054-C1F6-A430-5F20-59B2EFA6D37C}"/>
          </ac:spMkLst>
        </pc:spChg>
        <pc:spChg chg="mod">
          <ac:chgData name="Stefano Belfiore" userId="532b8d56-2e98-43ae-b9c2-0c2629b921f4" providerId="ADAL" clId="{F9FBCED1-BFA3-4235-B722-2C1379A113CA}" dt="2023-05-24T14:48:07.646" v="2004" actId="1035"/>
          <ac:spMkLst>
            <pc:docMk/>
            <pc:sldMk cId="2407341932" sldId="1347"/>
            <ac:spMk id="9" creationId="{B6975CB5-F929-95EB-9A5A-97734A4075B6}"/>
          </ac:spMkLst>
        </pc:spChg>
        <pc:spChg chg="mod">
          <ac:chgData name="Stefano Belfiore" userId="532b8d56-2e98-43ae-b9c2-0c2629b921f4" providerId="ADAL" clId="{F9FBCED1-BFA3-4235-B722-2C1379A113CA}" dt="2023-05-24T07:16:47.205" v="445" actId="404"/>
          <ac:spMkLst>
            <pc:docMk/>
            <pc:sldMk cId="2407341932" sldId="1347"/>
            <ac:spMk id="10" creationId="{146F4EBA-09AF-D015-E348-A91677B7825A}"/>
          </ac:spMkLst>
        </pc:spChg>
        <pc:spChg chg="mod">
          <ac:chgData name="Stefano Belfiore" userId="532b8d56-2e98-43ae-b9c2-0c2629b921f4" providerId="ADAL" clId="{F9FBCED1-BFA3-4235-B722-2C1379A113CA}" dt="2023-05-24T13:39:30.801" v="1818" actId="207"/>
          <ac:spMkLst>
            <pc:docMk/>
            <pc:sldMk cId="2407341932" sldId="1347"/>
            <ac:spMk id="13" creationId="{B511630E-E8C2-1131-1CDE-49AC635FA27B}"/>
          </ac:spMkLst>
        </pc:spChg>
        <pc:spChg chg="mod">
          <ac:chgData name="Stefano Belfiore" userId="532b8d56-2e98-43ae-b9c2-0c2629b921f4" providerId="ADAL" clId="{F9FBCED1-BFA3-4235-B722-2C1379A113CA}" dt="2023-05-24T13:41:16.543" v="1819" actId="207"/>
          <ac:spMkLst>
            <pc:docMk/>
            <pc:sldMk cId="2407341932" sldId="1347"/>
            <ac:spMk id="52" creationId="{6F942571-95A7-91CF-10A2-7C2D9E4B6018}"/>
          </ac:spMkLst>
        </pc:spChg>
        <pc:spChg chg="mod">
          <ac:chgData name="Stefano Belfiore" userId="532b8d56-2e98-43ae-b9c2-0c2629b921f4" providerId="ADAL" clId="{F9FBCED1-BFA3-4235-B722-2C1379A113CA}" dt="2023-05-24T06:41:17.197" v="138" actId="14100"/>
          <ac:spMkLst>
            <pc:docMk/>
            <pc:sldMk cId="2407341932" sldId="1347"/>
            <ac:spMk id="66" creationId="{0A6FCD16-43E6-4B1B-1D73-B6416431382A}"/>
          </ac:spMkLst>
        </pc:spChg>
        <pc:picChg chg="mod">
          <ac:chgData name="Stefano Belfiore" userId="532b8d56-2e98-43ae-b9c2-0c2629b921f4" providerId="ADAL" clId="{F9FBCED1-BFA3-4235-B722-2C1379A113CA}" dt="2023-05-24T14:40:17.202" v="1868" actId="1076"/>
          <ac:picMkLst>
            <pc:docMk/>
            <pc:sldMk cId="2407341932" sldId="1347"/>
            <ac:picMk id="11" creationId="{B21A6EA2-9182-F6BE-A47E-96E0BA235AF5}"/>
          </ac:picMkLst>
        </pc:picChg>
      </pc:sldChg>
      <pc:sldChg chg="addSp delSp modSp add mod">
        <pc:chgData name="Stefano Belfiore" userId="532b8d56-2e98-43ae-b9c2-0c2629b921f4" providerId="ADAL" clId="{F9FBCED1-BFA3-4235-B722-2C1379A113CA}" dt="2023-05-24T14:53:28.170" v="2008" actId="20577"/>
        <pc:sldMkLst>
          <pc:docMk/>
          <pc:sldMk cId="2849976773" sldId="1348"/>
        </pc:sldMkLst>
        <pc:spChg chg="add del mod">
          <ac:chgData name="Stefano Belfiore" userId="532b8d56-2e98-43ae-b9c2-0c2629b921f4" providerId="ADAL" clId="{F9FBCED1-BFA3-4235-B722-2C1379A113CA}" dt="2023-05-24T07:28:36.479" v="508" actId="478"/>
          <ac:spMkLst>
            <pc:docMk/>
            <pc:sldMk cId="2849976773" sldId="1348"/>
            <ac:spMk id="5" creationId="{8919219F-8E1A-F406-3080-4D52EF16CF6C}"/>
          </ac:spMkLst>
        </pc:spChg>
        <pc:spChg chg="mod">
          <ac:chgData name="Stefano Belfiore" userId="532b8d56-2e98-43ae-b9c2-0c2629b921f4" providerId="ADAL" clId="{F9FBCED1-BFA3-4235-B722-2C1379A113CA}" dt="2023-05-24T07:52:04.320" v="1331" actId="20577"/>
          <ac:spMkLst>
            <pc:docMk/>
            <pc:sldMk cId="2849976773" sldId="1348"/>
            <ac:spMk id="9" creationId="{82F17C21-15AC-1DB3-2F27-4D4E89D9190E}"/>
          </ac:spMkLst>
        </pc:spChg>
        <pc:graphicFrameChg chg="del">
          <ac:chgData name="Stefano Belfiore" userId="532b8d56-2e98-43ae-b9c2-0c2629b921f4" providerId="ADAL" clId="{F9FBCED1-BFA3-4235-B722-2C1379A113CA}" dt="2023-05-24T07:28:22.236" v="482" actId="478"/>
          <ac:graphicFrameMkLst>
            <pc:docMk/>
            <pc:sldMk cId="2849976773" sldId="1348"/>
            <ac:graphicFrameMk id="4" creationId="{E677884A-C3B6-11AA-38D1-C4064CE062A1}"/>
          </ac:graphicFrameMkLst>
        </pc:graphicFrameChg>
        <pc:graphicFrameChg chg="add mod modGraphic">
          <ac:chgData name="Stefano Belfiore" userId="532b8d56-2e98-43ae-b9c2-0c2629b921f4" providerId="ADAL" clId="{F9FBCED1-BFA3-4235-B722-2C1379A113CA}" dt="2023-05-24T14:53:28.170" v="2008" actId="20577"/>
          <ac:graphicFrameMkLst>
            <pc:docMk/>
            <pc:sldMk cId="2849976773" sldId="1348"/>
            <ac:graphicFrameMk id="7" creationId="{AE6F270E-DAB6-9B2B-4F5F-C2886A711D19}"/>
          </ac:graphicFrameMkLst>
        </pc:graphicFrameChg>
      </pc:sldChg>
      <pc:sldChg chg="modSp add mod">
        <pc:chgData name="Stefano Belfiore" userId="532b8d56-2e98-43ae-b9c2-0c2629b921f4" providerId="ADAL" clId="{F9FBCED1-BFA3-4235-B722-2C1379A113CA}" dt="2023-05-24T14:48:36.867" v="2006" actId="6549"/>
        <pc:sldMkLst>
          <pc:docMk/>
          <pc:sldMk cId="3829346222" sldId="1349"/>
        </pc:sldMkLst>
        <pc:spChg chg="mod">
          <ac:chgData name="Stefano Belfiore" userId="532b8d56-2e98-43ae-b9c2-0c2629b921f4" providerId="ADAL" clId="{F9FBCED1-BFA3-4235-B722-2C1379A113CA}" dt="2023-05-24T14:48:36.867" v="2006" actId="6549"/>
          <ac:spMkLst>
            <pc:docMk/>
            <pc:sldMk cId="3829346222" sldId="1349"/>
            <ac:spMk id="4" creationId="{450C0177-EB40-4DFD-B66F-16E7F873966E}"/>
          </ac:spMkLst>
        </pc:spChg>
        <pc:spChg chg="mod">
          <ac:chgData name="Stefano Belfiore" userId="532b8d56-2e98-43ae-b9c2-0c2629b921f4" providerId="ADAL" clId="{F9FBCED1-BFA3-4235-B722-2C1379A113CA}" dt="2023-05-24T08:17:00.081" v="1521" actId="20577"/>
          <ac:spMkLst>
            <pc:docMk/>
            <pc:sldMk cId="3829346222" sldId="1349"/>
            <ac:spMk id="5" creationId="{1717CEBA-4BF4-4AB1-80A3-9BA030EDA3A2}"/>
          </ac:spMkLst>
        </pc:spChg>
      </pc:sldChg>
    </pc:docChg>
  </pc:docChgLst>
  <pc:docChgLst>
    <pc:chgData name="Chandrima Thomin" userId="2f09c69a-20ec-4d45-a28f-1ce6767227ae" providerId="ADAL" clId="{9DF36BF3-F937-4ADF-8F50-14F5F0414A94}"/>
    <pc:docChg chg="undo custSel modSld">
      <pc:chgData name="Chandrima Thomin" userId="2f09c69a-20ec-4d45-a28f-1ce6767227ae" providerId="ADAL" clId="{9DF36BF3-F937-4ADF-8F50-14F5F0414A94}" dt="2023-05-23T09:42:35.378" v="125" actId="2711"/>
      <pc:docMkLst>
        <pc:docMk/>
      </pc:docMkLst>
      <pc:sldChg chg="modSp mod">
        <pc:chgData name="Chandrima Thomin" userId="2f09c69a-20ec-4d45-a28f-1ce6767227ae" providerId="ADAL" clId="{9DF36BF3-F937-4ADF-8F50-14F5F0414A94}" dt="2023-05-23T08:59:24.273" v="7" actId="255"/>
        <pc:sldMkLst>
          <pc:docMk/>
          <pc:sldMk cId="2797204715" sldId="463"/>
        </pc:sldMkLst>
        <pc:spChg chg="mod">
          <ac:chgData name="Chandrima Thomin" userId="2f09c69a-20ec-4d45-a28f-1ce6767227ae" providerId="ADAL" clId="{9DF36BF3-F937-4ADF-8F50-14F5F0414A94}" dt="2023-05-23T08:59:03.432" v="5" actId="2711"/>
          <ac:spMkLst>
            <pc:docMk/>
            <pc:sldMk cId="2797204715" sldId="463"/>
            <ac:spMk id="4" creationId="{450C0177-EB40-4DFD-B66F-16E7F873966E}"/>
          </ac:spMkLst>
        </pc:spChg>
        <pc:spChg chg="mod">
          <ac:chgData name="Chandrima Thomin" userId="2f09c69a-20ec-4d45-a28f-1ce6767227ae" providerId="ADAL" clId="{9DF36BF3-F937-4ADF-8F50-14F5F0414A94}" dt="2023-05-23T08:59:24.273" v="7" actId="255"/>
          <ac:spMkLst>
            <pc:docMk/>
            <pc:sldMk cId="2797204715" sldId="463"/>
            <ac:spMk id="5" creationId="{1717CEBA-4BF4-4AB1-80A3-9BA030EDA3A2}"/>
          </ac:spMkLst>
        </pc:spChg>
      </pc:sldChg>
      <pc:sldChg chg="modSp mod">
        <pc:chgData name="Chandrima Thomin" userId="2f09c69a-20ec-4d45-a28f-1ce6767227ae" providerId="ADAL" clId="{9DF36BF3-F937-4ADF-8F50-14F5F0414A94}" dt="2023-05-23T09:02:08.209" v="10" actId="255"/>
        <pc:sldMkLst>
          <pc:docMk/>
          <pc:sldMk cId="2879149324" sldId="479"/>
        </pc:sldMkLst>
        <pc:spChg chg="mod">
          <ac:chgData name="Chandrima Thomin" userId="2f09c69a-20ec-4d45-a28f-1ce6767227ae" providerId="ADAL" clId="{9DF36BF3-F937-4ADF-8F50-14F5F0414A94}" dt="2023-05-23T09:02:08.209" v="10" actId="255"/>
          <ac:spMkLst>
            <pc:docMk/>
            <pc:sldMk cId="2879149324" sldId="479"/>
            <ac:spMk id="2" creationId="{F6080C6D-EF6C-2A30-3F03-6B9CD58761D6}"/>
          </ac:spMkLst>
        </pc:spChg>
        <pc:spChg chg="mod">
          <ac:chgData name="Chandrima Thomin" userId="2f09c69a-20ec-4d45-a28f-1ce6767227ae" providerId="ADAL" clId="{9DF36BF3-F937-4ADF-8F50-14F5F0414A94}" dt="2023-05-23T09:01:10.428" v="8" actId="2711"/>
          <ac:spMkLst>
            <pc:docMk/>
            <pc:sldMk cId="2879149324" sldId="479"/>
            <ac:spMk id="8" creationId="{288CF1D4-1022-BD17-A6AA-750E73481A01}"/>
          </ac:spMkLst>
        </pc:spChg>
      </pc:sldChg>
      <pc:sldChg chg="modSp mod">
        <pc:chgData name="Chandrima Thomin" userId="2f09c69a-20ec-4d45-a28f-1ce6767227ae" providerId="ADAL" clId="{9DF36BF3-F937-4ADF-8F50-14F5F0414A94}" dt="2023-05-23T09:07:45.961" v="23" actId="14100"/>
        <pc:sldMkLst>
          <pc:docMk/>
          <pc:sldMk cId="2843687282" sldId="486"/>
        </pc:sldMkLst>
        <pc:spChg chg="mod">
          <ac:chgData name="Chandrima Thomin" userId="2f09c69a-20ec-4d45-a28f-1ce6767227ae" providerId="ADAL" clId="{9DF36BF3-F937-4ADF-8F50-14F5F0414A94}" dt="2023-05-23T09:07:37.736" v="22" actId="1076"/>
          <ac:spMkLst>
            <pc:docMk/>
            <pc:sldMk cId="2843687282" sldId="486"/>
            <ac:spMk id="3" creationId="{D6D27A61-2DAC-BCD7-CE8C-12F7678D7D9E}"/>
          </ac:spMkLst>
        </pc:spChg>
        <pc:spChg chg="mod">
          <ac:chgData name="Chandrima Thomin" userId="2f09c69a-20ec-4d45-a28f-1ce6767227ae" providerId="ADAL" clId="{9DF36BF3-F937-4ADF-8F50-14F5F0414A94}" dt="2023-05-23T09:02:41.522" v="11" actId="2711"/>
          <ac:spMkLst>
            <pc:docMk/>
            <pc:sldMk cId="2843687282" sldId="486"/>
            <ac:spMk id="9" creationId="{F6F660B1-93EC-1713-DB7D-7F4CD5C35A02}"/>
          </ac:spMkLst>
        </pc:spChg>
        <pc:graphicFrameChg chg="mod modGraphic">
          <ac:chgData name="Chandrima Thomin" userId="2f09c69a-20ec-4d45-a28f-1ce6767227ae" providerId="ADAL" clId="{9DF36BF3-F937-4ADF-8F50-14F5F0414A94}" dt="2023-05-23T09:07:45.961" v="23" actId="14100"/>
          <ac:graphicFrameMkLst>
            <pc:docMk/>
            <pc:sldMk cId="2843687282" sldId="486"/>
            <ac:graphicFrameMk id="2" creationId="{B77BB459-CE72-D01D-EF69-E80D09B8B465}"/>
          </ac:graphicFrameMkLst>
        </pc:graphicFrameChg>
        <pc:graphicFrameChg chg="mod modGraphic">
          <ac:chgData name="Chandrima Thomin" userId="2f09c69a-20ec-4d45-a28f-1ce6767227ae" providerId="ADAL" clId="{9DF36BF3-F937-4ADF-8F50-14F5F0414A94}" dt="2023-05-23T09:05:36.729" v="18" actId="14100"/>
          <ac:graphicFrameMkLst>
            <pc:docMk/>
            <pc:sldMk cId="2843687282" sldId="486"/>
            <ac:graphicFrameMk id="10" creationId="{D92A2ECD-464F-E5BF-1D63-1681C66432B8}"/>
          </ac:graphicFrameMkLst>
        </pc:graphicFrameChg>
      </pc:sldChg>
      <pc:sldChg chg="modSp mod">
        <pc:chgData name="Chandrima Thomin" userId="2f09c69a-20ec-4d45-a28f-1ce6767227ae" providerId="ADAL" clId="{9DF36BF3-F937-4ADF-8F50-14F5F0414A94}" dt="2023-05-23T09:13:14.016" v="43" actId="255"/>
        <pc:sldMkLst>
          <pc:docMk/>
          <pc:sldMk cId="2587482732" sldId="494"/>
        </pc:sldMkLst>
        <pc:spChg chg="mod">
          <ac:chgData name="Chandrima Thomin" userId="2f09c69a-20ec-4d45-a28f-1ce6767227ae" providerId="ADAL" clId="{9DF36BF3-F937-4ADF-8F50-14F5F0414A94}" dt="2023-05-23T09:11:13.303" v="30" actId="255"/>
          <ac:spMkLst>
            <pc:docMk/>
            <pc:sldMk cId="2587482732" sldId="494"/>
            <ac:spMk id="3" creationId="{EAB6F2FB-A79C-E590-6C21-95C4017564C5}"/>
          </ac:spMkLst>
        </pc:spChg>
        <pc:spChg chg="mod">
          <ac:chgData name="Chandrima Thomin" userId="2f09c69a-20ec-4d45-a28f-1ce6767227ae" providerId="ADAL" clId="{9DF36BF3-F937-4ADF-8F50-14F5F0414A94}" dt="2023-05-23T09:10:22.316" v="27" actId="2711"/>
          <ac:spMkLst>
            <pc:docMk/>
            <pc:sldMk cId="2587482732" sldId="494"/>
            <ac:spMk id="6" creationId="{3D6B6C1C-89B1-AD82-3CF7-83EAAD90A0DA}"/>
          </ac:spMkLst>
        </pc:spChg>
        <pc:spChg chg="mod">
          <ac:chgData name="Chandrima Thomin" userId="2f09c69a-20ec-4d45-a28f-1ce6767227ae" providerId="ADAL" clId="{9DF36BF3-F937-4ADF-8F50-14F5F0414A94}" dt="2023-05-23T09:10:44.816" v="28" actId="2711"/>
          <ac:spMkLst>
            <pc:docMk/>
            <pc:sldMk cId="2587482732" sldId="494"/>
            <ac:spMk id="9" creationId="{483AE351-11D9-6E3E-DC72-58C8B97AAD7E}"/>
          </ac:spMkLst>
        </pc:spChg>
        <pc:spChg chg="mod">
          <ac:chgData name="Chandrima Thomin" userId="2f09c69a-20ec-4d45-a28f-1ce6767227ae" providerId="ADAL" clId="{9DF36BF3-F937-4ADF-8F50-14F5F0414A94}" dt="2023-05-23T09:13:14.016" v="43" actId="255"/>
          <ac:spMkLst>
            <pc:docMk/>
            <pc:sldMk cId="2587482732" sldId="494"/>
            <ac:spMk id="16" creationId="{B2A5D208-1AC6-C50E-06A4-E3EE1E03B08A}"/>
          </ac:spMkLst>
        </pc:spChg>
        <pc:spChg chg="mod">
          <ac:chgData name="Chandrima Thomin" userId="2f09c69a-20ec-4d45-a28f-1ce6767227ae" providerId="ADAL" clId="{9DF36BF3-F937-4ADF-8F50-14F5F0414A94}" dt="2023-05-23T09:11:33.958" v="32" actId="255"/>
          <ac:spMkLst>
            <pc:docMk/>
            <pc:sldMk cId="2587482732" sldId="494"/>
            <ac:spMk id="18" creationId="{AC6CF43F-1D2B-63A4-3CB3-F7E71AFD1135}"/>
          </ac:spMkLst>
        </pc:spChg>
        <pc:spChg chg="mod">
          <ac:chgData name="Chandrima Thomin" userId="2f09c69a-20ec-4d45-a28f-1ce6767227ae" providerId="ADAL" clId="{9DF36BF3-F937-4ADF-8F50-14F5F0414A94}" dt="2023-05-23T09:11:49.596" v="34" actId="255"/>
          <ac:spMkLst>
            <pc:docMk/>
            <pc:sldMk cId="2587482732" sldId="494"/>
            <ac:spMk id="26" creationId="{E1D1DFE4-DA8F-0F3F-17D6-DBF3D02AF7E3}"/>
          </ac:spMkLst>
        </pc:spChg>
        <pc:spChg chg="mod">
          <ac:chgData name="Chandrima Thomin" userId="2f09c69a-20ec-4d45-a28f-1ce6767227ae" providerId="ADAL" clId="{9DF36BF3-F937-4ADF-8F50-14F5F0414A94}" dt="2023-05-23T09:12:12.574" v="37" actId="14100"/>
          <ac:spMkLst>
            <pc:docMk/>
            <pc:sldMk cId="2587482732" sldId="494"/>
            <ac:spMk id="28" creationId="{A81C85BE-B9BC-655D-95C5-A32F7213069E}"/>
          </ac:spMkLst>
        </pc:spChg>
        <pc:spChg chg="mod">
          <ac:chgData name="Chandrima Thomin" userId="2f09c69a-20ec-4d45-a28f-1ce6767227ae" providerId="ADAL" clId="{9DF36BF3-F937-4ADF-8F50-14F5F0414A94}" dt="2023-05-23T09:12:53.134" v="41" actId="14100"/>
          <ac:spMkLst>
            <pc:docMk/>
            <pc:sldMk cId="2587482732" sldId="494"/>
            <ac:spMk id="30" creationId="{CB46C216-D693-E971-D5B6-DD3751F9816C}"/>
          </ac:spMkLst>
        </pc:spChg>
      </pc:sldChg>
      <pc:sldChg chg="modSp mod">
        <pc:chgData name="Chandrima Thomin" userId="2f09c69a-20ec-4d45-a28f-1ce6767227ae" providerId="ADAL" clId="{9DF36BF3-F937-4ADF-8F50-14F5F0414A94}" dt="2023-05-23T09:18:45.050" v="57" actId="255"/>
        <pc:sldMkLst>
          <pc:docMk/>
          <pc:sldMk cId="1947400783" sldId="496"/>
        </pc:sldMkLst>
        <pc:spChg chg="mod">
          <ac:chgData name="Chandrima Thomin" userId="2f09c69a-20ec-4d45-a28f-1ce6767227ae" providerId="ADAL" clId="{9DF36BF3-F937-4ADF-8F50-14F5F0414A94}" dt="2023-05-23T09:16:12.209" v="47" actId="255"/>
          <ac:spMkLst>
            <pc:docMk/>
            <pc:sldMk cId="1947400783" sldId="496"/>
            <ac:spMk id="2" creationId="{4F3C8B6C-2115-5C45-A797-2F982C2D4DA9}"/>
          </ac:spMkLst>
        </pc:spChg>
        <pc:spChg chg="mod">
          <ac:chgData name="Chandrima Thomin" userId="2f09c69a-20ec-4d45-a28f-1ce6767227ae" providerId="ADAL" clId="{9DF36BF3-F937-4ADF-8F50-14F5F0414A94}" dt="2023-05-23T09:16:49.505" v="50" actId="1076"/>
          <ac:spMkLst>
            <pc:docMk/>
            <pc:sldMk cId="1947400783" sldId="496"/>
            <ac:spMk id="3" creationId="{813CAA73-6940-3AE2-C64E-31EA7A201451}"/>
          </ac:spMkLst>
        </pc:spChg>
        <pc:spChg chg="mod">
          <ac:chgData name="Chandrima Thomin" userId="2f09c69a-20ec-4d45-a28f-1ce6767227ae" providerId="ADAL" clId="{9DF36BF3-F937-4ADF-8F50-14F5F0414A94}" dt="2023-05-23T09:16:12.209" v="47" actId="255"/>
          <ac:spMkLst>
            <pc:docMk/>
            <pc:sldMk cId="1947400783" sldId="496"/>
            <ac:spMk id="5" creationId="{6A5DF057-F5B8-9B92-BB22-C2EBF8A105C9}"/>
          </ac:spMkLst>
        </pc:spChg>
        <pc:spChg chg="mod">
          <ac:chgData name="Chandrima Thomin" userId="2f09c69a-20ec-4d45-a28f-1ce6767227ae" providerId="ADAL" clId="{9DF36BF3-F937-4ADF-8F50-14F5F0414A94}" dt="2023-05-23T09:18:45.050" v="57" actId="255"/>
          <ac:spMkLst>
            <pc:docMk/>
            <pc:sldMk cId="1947400783" sldId="496"/>
            <ac:spMk id="7" creationId="{8B64B995-1510-AA64-61B6-635A4F32B8C5}"/>
          </ac:spMkLst>
        </pc:spChg>
        <pc:spChg chg="mod">
          <ac:chgData name="Chandrima Thomin" userId="2f09c69a-20ec-4d45-a28f-1ce6767227ae" providerId="ADAL" clId="{9DF36BF3-F937-4ADF-8F50-14F5F0414A94}" dt="2023-05-23T09:18:08.497" v="54" actId="255"/>
          <ac:spMkLst>
            <pc:docMk/>
            <pc:sldMk cId="1947400783" sldId="496"/>
            <ac:spMk id="9" creationId="{A6C1442E-5E56-194B-31F8-32D59FAFC382}"/>
          </ac:spMkLst>
        </pc:spChg>
        <pc:spChg chg="mod">
          <ac:chgData name="Chandrima Thomin" userId="2f09c69a-20ec-4d45-a28f-1ce6767227ae" providerId="ADAL" clId="{9DF36BF3-F937-4ADF-8F50-14F5F0414A94}" dt="2023-05-23T09:16:57.167" v="51" actId="14100"/>
          <ac:spMkLst>
            <pc:docMk/>
            <pc:sldMk cId="1947400783" sldId="496"/>
            <ac:spMk id="21" creationId="{8D3A4255-CADF-72CF-31F1-97D899566ADE}"/>
          </ac:spMkLst>
        </pc:spChg>
        <pc:spChg chg="mod">
          <ac:chgData name="Chandrima Thomin" userId="2f09c69a-20ec-4d45-a28f-1ce6767227ae" providerId="ADAL" clId="{9DF36BF3-F937-4ADF-8F50-14F5F0414A94}" dt="2023-05-23T09:16:12.209" v="47" actId="255"/>
          <ac:spMkLst>
            <pc:docMk/>
            <pc:sldMk cId="1947400783" sldId="496"/>
            <ac:spMk id="25" creationId="{B05A9BF3-44AB-2DE1-E067-B8627B46A728}"/>
          </ac:spMkLst>
        </pc:spChg>
        <pc:spChg chg="mod">
          <ac:chgData name="Chandrima Thomin" userId="2f09c69a-20ec-4d45-a28f-1ce6767227ae" providerId="ADAL" clId="{9DF36BF3-F937-4ADF-8F50-14F5F0414A94}" dt="2023-05-23T09:16:12.209" v="47" actId="255"/>
          <ac:spMkLst>
            <pc:docMk/>
            <pc:sldMk cId="1947400783" sldId="496"/>
            <ac:spMk id="26" creationId="{27CB4B6B-77D2-75D9-EA21-22063F74DF1E}"/>
          </ac:spMkLst>
        </pc:spChg>
        <pc:picChg chg="mod">
          <ac:chgData name="Chandrima Thomin" userId="2f09c69a-20ec-4d45-a28f-1ce6767227ae" providerId="ADAL" clId="{9DF36BF3-F937-4ADF-8F50-14F5F0414A94}" dt="2023-05-23T09:18:31.842" v="56" actId="1076"/>
          <ac:picMkLst>
            <pc:docMk/>
            <pc:sldMk cId="1947400783" sldId="496"/>
            <ac:picMk id="19" creationId="{1087C544-A68C-A2C1-F1E1-4AB0C2CA90CF}"/>
          </ac:picMkLst>
        </pc:picChg>
      </pc:sldChg>
      <pc:sldChg chg="modSp mod">
        <pc:chgData name="Chandrima Thomin" userId="2f09c69a-20ec-4d45-a28f-1ce6767227ae" providerId="ADAL" clId="{9DF36BF3-F937-4ADF-8F50-14F5F0414A94}" dt="2023-05-23T09:37:10.529" v="111" actId="1076"/>
        <pc:sldMkLst>
          <pc:docMk/>
          <pc:sldMk cId="3195540504" sldId="499"/>
        </pc:sldMkLst>
        <pc:spChg chg="mod">
          <ac:chgData name="Chandrima Thomin" userId="2f09c69a-20ec-4d45-a28f-1ce6767227ae" providerId="ADAL" clId="{9DF36BF3-F937-4ADF-8F50-14F5F0414A94}" dt="2023-05-23T09:37:10.529" v="111" actId="1076"/>
          <ac:spMkLst>
            <pc:docMk/>
            <pc:sldMk cId="3195540504" sldId="499"/>
            <ac:spMk id="3" creationId="{CF081314-7421-756F-C2E1-593360385950}"/>
          </ac:spMkLst>
        </pc:spChg>
        <pc:spChg chg="mod">
          <ac:chgData name="Chandrima Thomin" userId="2f09c69a-20ec-4d45-a28f-1ce6767227ae" providerId="ADAL" clId="{9DF36BF3-F937-4ADF-8F50-14F5F0414A94}" dt="2023-05-23T09:36:21.696" v="107" actId="2711"/>
          <ac:spMkLst>
            <pc:docMk/>
            <pc:sldMk cId="3195540504" sldId="499"/>
            <ac:spMk id="7" creationId="{0825134F-065B-F0B3-6BBC-3B754E1C8C43}"/>
          </ac:spMkLst>
        </pc:spChg>
        <pc:spChg chg="mod">
          <ac:chgData name="Chandrima Thomin" userId="2f09c69a-20ec-4d45-a28f-1ce6767227ae" providerId="ADAL" clId="{9DF36BF3-F937-4ADF-8F50-14F5F0414A94}" dt="2023-05-23T09:36:11.173" v="106" actId="2711"/>
          <ac:spMkLst>
            <pc:docMk/>
            <pc:sldMk cId="3195540504" sldId="499"/>
            <ac:spMk id="10" creationId="{146F4EBA-09AF-D015-E348-A91677B7825A}"/>
          </ac:spMkLst>
        </pc:spChg>
      </pc:sldChg>
      <pc:sldChg chg="modSp mod">
        <pc:chgData name="Chandrima Thomin" userId="2f09c69a-20ec-4d45-a28f-1ce6767227ae" providerId="ADAL" clId="{9DF36BF3-F937-4ADF-8F50-14F5F0414A94}" dt="2023-05-23T09:41:53.047" v="120" actId="255"/>
        <pc:sldMkLst>
          <pc:docMk/>
          <pc:sldMk cId="3437862254" sldId="501"/>
        </pc:sldMkLst>
        <pc:spChg chg="mod">
          <ac:chgData name="Chandrima Thomin" userId="2f09c69a-20ec-4d45-a28f-1ce6767227ae" providerId="ADAL" clId="{9DF36BF3-F937-4ADF-8F50-14F5F0414A94}" dt="2023-05-23T09:41:22.217" v="118" actId="14100"/>
          <ac:spMkLst>
            <pc:docMk/>
            <pc:sldMk cId="3437862254" sldId="501"/>
            <ac:spMk id="3" creationId="{CF081314-7421-756F-C2E1-593360385950}"/>
          </ac:spMkLst>
        </pc:spChg>
        <pc:spChg chg="mod">
          <ac:chgData name="Chandrima Thomin" userId="2f09c69a-20ec-4d45-a28f-1ce6767227ae" providerId="ADAL" clId="{9DF36BF3-F937-4ADF-8F50-14F5F0414A94}" dt="2023-05-23T09:41:07.725" v="116" actId="2711"/>
          <ac:spMkLst>
            <pc:docMk/>
            <pc:sldMk cId="3437862254" sldId="501"/>
            <ac:spMk id="7" creationId="{0825134F-065B-F0B3-6BBC-3B754E1C8C43}"/>
          </ac:spMkLst>
        </pc:spChg>
        <pc:spChg chg="mod">
          <ac:chgData name="Chandrima Thomin" userId="2f09c69a-20ec-4d45-a28f-1ce6767227ae" providerId="ADAL" clId="{9DF36BF3-F937-4ADF-8F50-14F5F0414A94}" dt="2023-05-23T09:40:58.952" v="115" actId="2711"/>
          <ac:spMkLst>
            <pc:docMk/>
            <pc:sldMk cId="3437862254" sldId="501"/>
            <ac:spMk id="8" creationId="{F50DB748-1A96-CC72-4599-E04BF7027B71}"/>
          </ac:spMkLst>
        </pc:spChg>
        <pc:graphicFrameChg chg="modGraphic">
          <ac:chgData name="Chandrima Thomin" userId="2f09c69a-20ec-4d45-a28f-1ce6767227ae" providerId="ADAL" clId="{9DF36BF3-F937-4ADF-8F50-14F5F0414A94}" dt="2023-05-23T09:41:53.047" v="120" actId="255"/>
          <ac:graphicFrameMkLst>
            <pc:docMk/>
            <pc:sldMk cId="3437862254" sldId="501"/>
            <ac:graphicFrameMk id="2" creationId="{FCA9BA5E-F035-73FA-0E28-EBAAC37D775E}"/>
          </ac:graphicFrameMkLst>
        </pc:graphicFrameChg>
      </pc:sldChg>
      <pc:sldChg chg="modSp mod">
        <pc:chgData name="Chandrima Thomin" userId="2f09c69a-20ec-4d45-a28f-1ce6767227ae" providerId="ADAL" clId="{9DF36BF3-F937-4ADF-8F50-14F5F0414A94}" dt="2023-05-23T09:40:28.436" v="114" actId="2711"/>
        <pc:sldMkLst>
          <pc:docMk/>
          <pc:sldMk cId="200531515" sldId="502"/>
        </pc:sldMkLst>
        <pc:spChg chg="mod">
          <ac:chgData name="Chandrima Thomin" userId="2f09c69a-20ec-4d45-a28f-1ce6767227ae" providerId="ADAL" clId="{9DF36BF3-F937-4ADF-8F50-14F5F0414A94}" dt="2023-05-23T09:39:24.898" v="113" actId="255"/>
          <ac:spMkLst>
            <pc:docMk/>
            <pc:sldMk cId="200531515" sldId="502"/>
            <ac:spMk id="3" creationId="{A09C9933-6C05-5F8C-B605-3E306887D811}"/>
          </ac:spMkLst>
        </pc:spChg>
        <pc:spChg chg="mod">
          <ac:chgData name="Chandrima Thomin" userId="2f09c69a-20ec-4d45-a28f-1ce6767227ae" providerId="ADAL" clId="{9DF36BF3-F937-4ADF-8F50-14F5F0414A94}" dt="2023-05-23T09:40:28.436" v="114" actId="2711"/>
          <ac:spMkLst>
            <pc:docMk/>
            <pc:sldMk cId="200531515" sldId="502"/>
            <ac:spMk id="9" creationId="{82F17C21-15AC-1DB3-2F27-4D4E89D9190E}"/>
          </ac:spMkLst>
        </pc:spChg>
      </pc:sldChg>
      <pc:sldChg chg="modSp mod">
        <pc:chgData name="Chandrima Thomin" userId="2f09c69a-20ec-4d45-a28f-1ce6767227ae" providerId="ADAL" clId="{9DF36BF3-F937-4ADF-8F50-14F5F0414A94}" dt="2023-05-23T09:42:35.378" v="125" actId="2711"/>
        <pc:sldMkLst>
          <pc:docMk/>
          <pc:sldMk cId="1394776622" sldId="1314"/>
        </pc:sldMkLst>
        <pc:spChg chg="mod">
          <ac:chgData name="Chandrima Thomin" userId="2f09c69a-20ec-4d45-a28f-1ce6767227ae" providerId="ADAL" clId="{9DF36BF3-F937-4ADF-8F50-14F5F0414A94}" dt="2023-05-23T09:42:21.311" v="124" actId="2711"/>
          <ac:spMkLst>
            <pc:docMk/>
            <pc:sldMk cId="1394776622" sldId="1314"/>
            <ac:spMk id="2" creationId="{5A082FB0-955D-C92E-2742-111F25586907}"/>
          </ac:spMkLst>
        </pc:spChg>
        <pc:spChg chg="mod">
          <ac:chgData name="Chandrima Thomin" userId="2f09c69a-20ec-4d45-a28f-1ce6767227ae" providerId="ADAL" clId="{9DF36BF3-F937-4ADF-8F50-14F5F0414A94}" dt="2023-05-23T09:42:35.378" v="125" actId="2711"/>
          <ac:spMkLst>
            <pc:docMk/>
            <pc:sldMk cId="1394776622" sldId="1314"/>
            <ac:spMk id="3" creationId="{096E52C7-343E-7398-F218-D510FB81F43F}"/>
          </ac:spMkLst>
        </pc:spChg>
      </pc:sldChg>
      <pc:sldChg chg="modSp mod">
        <pc:chgData name="Chandrima Thomin" userId="2f09c69a-20ec-4d45-a28f-1ce6767227ae" providerId="ADAL" clId="{9DF36BF3-F937-4ADF-8F50-14F5F0414A94}" dt="2023-05-23T08:58:21.262" v="3" actId="255"/>
        <pc:sldMkLst>
          <pc:docMk/>
          <pc:sldMk cId="3193049120" sldId="1338"/>
        </pc:sldMkLst>
        <pc:spChg chg="mod">
          <ac:chgData name="Chandrima Thomin" userId="2f09c69a-20ec-4d45-a28f-1ce6767227ae" providerId="ADAL" clId="{9DF36BF3-F937-4ADF-8F50-14F5F0414A94}" dt="2023-05-23T08:57:05.088" v="1" actId="255"/>
          <ac:spMkLst>
            <pc:docMk/>
            <pc:sldMk cId="3193049120" sldId="1338"/>
            <ac:spMk id="2" creationId="{FF1C280A-99C9-ED35-B53F-8EB1711BD88C}"/>
          </ac:spMkLst>
        </pc:spChg>
        <pc:spChg chg="mod">
          <ac:chgData name="Chandrima Thomin" userId="2f09c69a-20ec-4d45-a28f-1ce6767227ae" providerId="ADAL" clId="{9DF36BF3-F937-4ADF-8F50-14F5F0414A94}" dt="2023-05-23T08:58:21.262" v="3" actId="255"/>
          <ac:spMkLst>
            <pc:docMk/>
            <pc:sldMk cId="3193049120" sldId="1338"/>
            <ac:spMk id="5" creationId="{8673974A-4746-3C4E-95D9-D8671B53F5B1}"/>
          </ac:spMkLst>
        </pc:spChg>
      </pc:sldChg>
      <pc:sldChg chg="modSp mod">
        <pc:chgData name="Chandrima Thomin" userId="2f09c69a-20ec-4d45-a28f-1ce6767227ae" providerId="ADAL" clId="{9DF36BF3-F937-4ADF-8F50-14F5F0414A94}" dt="2023-05-23T09:09:50.748" v="26" actId="255"/>
        <pc:sldMkLst>
          <pc:docMk/>
          <pc:sldMk cId="1855071097" sldId="1341"/>
        </pc:sldMkLst>
        <pc:spChg chg="mod">
          <ac:chgData name="Chandrima Thomin" userId="2f09c69a-20ec-4d45-a28f-1ce6767227ae" providerId="ADAL" clId="{9DF36BF3-F937-4ADF-8F50-14F5F0414A94}" dt="2023-05-23T09:09:33.462" v="24" actId="2711"/>
          <ac:spMkLst>
            <pc:docMk/>
            <pc:sldMk cId="1855071097" sldId="1341"/>
            <ac:spMk id="4" creationId="{450C0177-EB40-4DFD-B66F-16E7F873966E}"/>
          </ac:spMkLst>
        </pc:spChg>
        <pc:spChg chg="mod">
          <ac:chgData name="Chandrima Thomin" userId="2f09c69a-20ec-4d45-a28f-1ce6767227ae" providerId="ADAL" clId="{9DF36BF3-F937-4ADF-8F50-14F5F0414A94}" dt="2023-05-23T09:09:50.748" v="26" actId="255"/>
          <ac:spMkLst>
            <pc:docMk/>
            <pc:sldMk cId="1855071097" sldId="1341"/>
            <ac:spMk id="5" creationId="{1717CEBA-4BF4-4AB1-80A3-9BA030EDA3A2}"/>
          </ac:spMkLst>
        </pc:spChg>
      </pc:sldChg>
      <pc:sldChg chg="modSp mod">
        <pc:chgData name="Chandrima Thomin" userId="2f09c69a-20ec-4d45-a28f-1ce6767227ae" providerId="ADAL" clId="{9DF36BF3-F937-4ADF-8F50-14F5F0414A94}" dt="2023-05-23T09:20:45.530" v="64" actId="255"/>
        <pc:sldMkLst>
          <pc:docMk/>
          <pc:sldMk cId="1261786803" sldId="1342"/>
        </pc:sldMkLst>
        <pc:spChg chg="mod">
          <ac:chgData name="Chandrima Thomin" userId="2f09c69a-20ec-4d45-a28f-1ce6767227ae" providerId="ADAL" clId="{9DF36BF3-F937-4ADF-8F50-14F5F0414A94}" dt="2023-05-23T09:20:23.387" v="62" actId="14100"/>
          <ac:spMkLst>
            <pc:docMk/>
            <pc:sldMk cId="1261786803" sldId="1342"/>
            <ac:spMk id="4" creationId="{450C0177-EB40-4DFD-B66F-16E7F873966E}"/>
          </ac:spMkLst>
        </pc:spChg>
        <pc:spChg chg="mod">
          <ac:chgData name="Chandrima Thomin" userId="2f09c69a-20ec-4d45-a28f-1ce6767227ae" providerId="ADAL" clId="{9DF36BF3-F937-4ADF-8F50-14F5F0414A94}" dt="2023-05-23T09:20:45.530" v="64" actId="255"/>
          <ac:spMkLst>
            <pc:docMk/>
            <pc:sldMk cId="1261786803" sldId="1342"/>
            <ac:spMk id="5" creationId="{1717CEBA-4BF4-4AB1-80A3-9BA030EDA3A2}"/>
          </ac:spMkLst>
        </pc:spChg>
      </pc:sldChg>
      <pc:sldChg chg="modSp mod">
        <pc:chgData name="Chandrima Thomin" userId="2f09c69a-20ec-4d45-a28f-1ce6767227ae" providerId="ADAL" clId="{9DF36BF3-F937-4ADF-8F50-14F5F0414A94}" dt="2023-05-23T09:35:37.711" v="105" actId="1076"/>
        <pc:sldMkLst>
          <pc:docMk/>
          <pc:sldMk cId="2407341932" sldId="1347"/>
        </pc:sldMkLst>
        <pc:spChg chg="mod">
          <ac:chgData name="Chandrima Thomin" userId="2f09c69a-20ec-4d45-a28f-1ce6767227ae" providerId="ADAL" clId="{9DF36BF3-F937-4ADF-8F50-14F5F0414A94}" dt="2023-05-23T09:27:10.612" v="82" actId="14100"/>
          <ac:spMkLst>
            <pc:docMk/>
            <pc:sldMk cId="2407341932" sldId="1347"/>
            <ac:spMk id="6" creationId="{4DFC0E78-CD58-AC7A-78E6-4AF684CE0DED}"/>
          </ac:spMkLst>
        </pc:spChg>
        <pc:spChg chg="mod">
          <ac:chgData name="Chandrima Thomin" userId="2f09c69a-20ec-4d45-a28f-1ce6767227ae" providerId="ADAL" clId="{9DF36BF3-F937-4ADF-8F50-14F5F0414A94}" dt="2023-05-23T09:30:58.067" v="91" actId="20578"/>
          <ac:spMkLst>
            <pc:docMk/>
            <pc:sldMk cId="2407341932" sldId="1347"/>
            <ac:spMk id="8" creationId="{524A8054-C1F6-A430-5F20-59B2EFA6D37C}"/>
          </ac:spMkLst>
        </pc:spChg>
        <pc:spChg chg="mod">
          <ac:chgData name="Chandrima Thomin" userId="2f09c69a-20ec-4d45-a28f-1ce6767227ae" providerId="ADAL" clId="{9DF36BF3-F937-4ADF-8F50-14F5F0414A94}" dt="2023-05-23T09:33:08.206" v="93" actId="255"/>
          <ac:spMkLst>
            <pc:docMk/>
            <pc:sldMk cId="2407341932" sldId="1347"/>
            <ac:spMk id="9" creationId="{B6975CB5-F929-95EB-9A5A-97734A4075B6}"/>
          </ac:spMkLst>
        </pc:spChg>
        <pc:spChg chg="mod">
          <ac:chgData name="Chandrima Thomin" userId="2f09c69a-20ec-4d45-a28f-1ce6767227ae" providerId="ADAL" clId="{9DF36BF3-F937-4ADF-8F50-14F5F0414A94}" dt="2023-05-23T09:21:19.913" v="66" actId="255"/>
          <ac:spMkLst>
            <pc:docMk/>
            <pc:sldMk cId="2407341932" sldId="1347"/>
            <ac:spMk id="10" creationId="{146F4EBA-09AF-D015-E348-A91677B7825A}"/>
          </ac:spMkLst>
        </pc:spChg>
        <pc:spChg chg="mod">
          <ac:chgData name="Chandrima Thomin" userId="2f09c69a-20ec-4d45-a28f-1ce6767227ae" providerId="ADAL" clId="{9DF36BF3-F937-4ADF-8F50-14F5F0414A94}" dt="2023-05-23T09:29:32.883" v="87" actId="14100"/>
          <ac:spMkLst>
            <pc:docMk/>
            <pc:sldMk cId="2407341932" sldId="1347"/>
            <ac:spMk id="13" creationId="{B511630E-E8C2-1131-1CDE-49AC635FA27B}"/>
          </ac:spMkLst>
        </pc:spChg>
        <pc:spChg chg="mod">
          <ac:chgData name="Chandrima Thomin" userId="2f09c69a-20ec-4d45-a28f-1ce6767227ae" providerId="ADAL" clId="{9DF36BF3-F937-4ADF-8F50-14F5F0414A94}" dt="2023-05-23T09:29:13.168" v="86" actId="14100"/>
          <ac:spMkLst>
            <pc:docMk/>
            <pc:sldMk cId="2407341932" sldId="1347"/>
            <ac:spMk id="14" creationId="{D6EBE8EF-D97D-A230-4699-3306CA32DF6D}"/>
          </ac:spMkLst>
        </pc:spChg>
        <pc:spChg chg="mod">
          <ac:chgData name="Chandrima Thomin" userId="2f09c69a-20ec-4d45-a28f-1ce6767227ae" providerId="ADAL" clId="{9DF36BF3-F937-4ADF-8F50-14F5F0414A94}" dt="2023-05-23T09:22:16.049" v="68" actId="14100"/>
          <ac:spMkLst>
            <pc:docMk/>
            <pc:sldMk cId="2407341932" sldId="1347"/>
            <ac:spMk id="27" creationId="{062143F6-2A80-9123-6FE1-94DF6444C4CD}"/>
          </ac:spMkLst>
        </pc:spChg>
        <pc:spChg chg="mod">
          <ac:chgData name="Chandrima Thomin" userId="2f09c69a-20ec-4d45-a28f-1ce6767227ae" providerId="ADAL" clId="{9DF36BF3-F937-4ADF-8F50-14F5F0414A94}" dt="2023-05-23T09:35:37.711" v="105" actId="1076"/>
          <ac:spMkLst>
            <pc:docMk/>
            <pc:sldMk cId="2407341932" sldId="1347"/>
            <ac:spMk id="48" creationId="{5A8306EC-E904-7197-BA82-86E5D32B88E8}"/>
          </ac:spMkLst>
        </pc:spChg>
        <pc:spChg chg="mod">
          <ac:chgData name="Chandrima Thomin" userId="2f09c69a-20ec-4d45-a28f-1ce6767227ae" providerId="ADAL" clId="{9DF36BF3-F937-4ADF-8F50-14F5F0414A94}" dt="2023-05-23T09:28:26.702" v="84" actId="255"/>
          <ac:spMkLst>
            <pc:docMk/>
            <pc:sldMk cId="2407341932" sldId="1347"/>
            <ac:spMk id="52" creationId="{6F942571-95A7-91CF-10A2-7C2D9E4B6018}"/>
          </ac:spMkLst>
        </pc:spChg>
        <pc:spChg chg="mod">
          <ac:chgData name="Chandrima Thomin" userId="2f09c69a-20ec-4d45-a28f-1ce6767227ae" providerId="ADAL" clId="{9DF36BF3-F937-4ADF-8F50-14F5F0414A94}" dt="2023-05-23T09:33:46.817" v="97" actId="14100"/>
          <ac:spMkLst>
            <pc:docMk/>
            <pc:sldMk cId="2407341932" sldId="1347"/>
            <ac:spMk id="66" creationId="{0A6FCD16-43E6-4B1B-1D73-B6416431382A}"/>
          </ac:spMkLst>
        </pc:spChg>
        <pc:graphicFrameChg chg="mod modGraphic">
          <ac:chgData name="Chandrima Thomin" userId="2f09c69a-20ec-4d45-a28f-1ce6767227ae" providerId="ADAL" clId="{9DF36BF3-F937-4ADF-8F50-14F5F0414A94}" dt="2023-05-23T09:34:47.448" v="100" actId="14100"/>
          <ac:graphicFrameMkLst>
            <pc:docMk/>
            <pc:sldMk cId="2407341932" sldId="1347"/>
            <ac:graphicFrameMk id="12" creationId="{310F67C0-B471-491D-15E8-C487EFABB2DE}"/>
          </ac:graphicFrameMkLst>
        </pc:graphicFrameChg>
      </pc:sldChg>
    </pc:docChg>
  </pc:docChgLst>
  <pc:docChgLst>
    <pc:chgData name="Stefano Belfiore" userId="532b8d56-2e98-43ae-b9c2-0c2629b921f4" providerId="ADAL" clId="{4E70AE63-B429-41E9-8618-B4281DA88879}"/>
    <pc:docChg chg="undo custSel addSld delSld modSld">
      <pc:chgData name="Stefano Belfiore" userId="532b8d56-2e98-43ae-b9c2-0c2629b921f4" providerId="ADAL" clId="{4E70AE63-B429-41E9-8618-B4281DA88879}" dt="2023-05-22T14:00:23.906" v="209" actId="313"/>
      <pc:docMkLst>
        <pc:docMk/>
      </pc:docMkLst>
      <pc:sldChg chg="addSp delSp modSp mod">
        <pc:chgData name="Stefano Belfiore" userId="532b8d56-2e98-43ae-b9c2-0c2629b921f4" providerId="ADAL" clId="{4E70AE63-B429-41E9-8618-B4281DA88879}" dt="2023-05-22T13:59:18.727" v="208" actId="108"/>
        <pc:sldMkLst>
          <pc:docMk/>
          <pc:sldMk cId="2879149324" sldId="479"/>
        </pc:sldMkLst>
        <pc:spChg chg="mod">
          <ac:chgData name="Stefano Belfiore" userId="532b8d56-2e98-43ae-b9c2-0c2629b921f4" providerId="ADAL" clId="{4E70AE63-B429-41E9-8618-B4281DA88879}" dt="2023-05-22T13:58:54.829" v="205" actId="1076"/>
          <ac:spMkLst>
            <pc:docMk/>
            <pc:sldMk cId="2879149324" sldId="479"/>
            <ac:spMk id="2" creationId="{F6080C6D-EF6C-2A30-3F03-6B9CD58761D6}"/>
          </ac:spMkLst>
        </pc:spChg>
        <pc:spChg chg="mod">
          <ac:chgData name="Stefano Belfiore" userId="532b8d56-2e98-43ae-b9c2-0c2629b921f4" providerId="ADAL" clId="{4E70AE63-B429-41E9-8618-B4281DA88879}" dt="2023-05-22T13:59:18.727" v="208" actId="108"/>
          <ac:spMkLst>
            <pc:docMk/>
            <pc:sldMk cId="2879149324" sldId="479"/>
            <ac:spMk id="8" creationId="{288CF1D4-1022-BD17-A6AA-750E73481A01}"/>
          </ac:spMkLst>
        </pc:spChg>
        <pc:picChg chg="add del mod modCrop">
          <ac:chgData name="Stefano Belfiore" userId="532b8d56-2e98-43ae-b9c2-0c2629b921f4" providerId="ADAL" clId="{4E70AE63-B429-41E9-8618-B4281DA88879}" dt="2023-05-22T13:16:21.732" v="114" actId="478"/>
          <ac:picMkLst>
            <pc:docMk/>
            <pc:sldMk cId="2879149324" sldId="479"/>
            <ac:picMk id="3" creationId="{69E3A0FF-5D7A-3D9B-69D3-F519C8B00E00}"/>
          </ac:picMkLst>
        </pc:picChg>
        <pc:picChg chg="mod">
          <ac:chgData name="Stefano Belfiore" userId="532b8d56-2e98-43ae-b9c2-0c2629b921f4" providerId="ADAL" clId="{4E70AE63-B429-41E9-8618-B4281DA88879}" dt="2023-05-22T13:15:34.768" v="101" actId="1076"/>
          <ac:picMkLst>
            <pc:docMk/>
            <pc:sldMk cId="2879149324" sldId="479"/>
            <ac:picMk id="6" creationId="{6DEE8010-E0FE-3EBC-871F-1ACC3BF9D4EF}"/>
          </ac:picMkLst>
        </pc:picChg>
      </pc:sldChg>
      <pc:sldChg chg="modSp mod">
        <pc:chgData name="Stefano Belfiore" userId="532b8d56-2e98-43ae-b9c2-0c2629b921f4" providerId="ADAL" clId="{4E70AE63-B429-41E9-8618-B4281DA88879}" dt="2023-05-22T13:16:16.528" v="113" actId="113"/>
        <pc:sldMkLst>
          <pc:docMk/>
          <pc:sldMk cId="2843687282" sldId="486"/>
        </pc:sldMkLst>
        <pc:spChg chg="mod">
          <ac:chgData name="Stefano Belfiore" userId="532b8d56-2e98-43ae-b9c2-0c2629b921f4" providerId="ADAL" clId="{4E70AE63-B429-41E9-8618-B4281DA88879}" dt="2023-05-22T13:16:16.528" v="113" actId="113"/>
          <ac:spMkLst>
            <pc:docMk/>
            <pc:sldMk cId="2843687282" sldId="486"/>
            <ac:spMk id="9" creationId="{F6F660B1-93EC-1713-DB7D-7F4CD5C35A02}"/>
          </ac:spMkLst>
        </pc:spChg>
      </pc:sldChg>
      <pc:sldChg chg="modSp mod">
        <pc:chgData name="Stefano Belfiore" userId="532b8d56-2e98-43ae-b9c2-0c2629b921f4" providerId="ADAL" clId="{4E70AE63-B429-41E9-8618-B4281DA88879}" dt="2023-05-22T13:57:32.666" v="199" actId="790"/>
        <pc:sldMkLst>
          <pc:docMk/>
          <pc:sldMk cId="2587482732" sldId="494"/>
        </pc:sldMkLst>
        <pc:spChg chg="mod">
          <ac:chgData name="Stefano Belfiore" userId="532b8d56-2e98-43ae-b9c2-0c2629b921f4" providerId="ADAL" clId="{4E70AE63-B429-41E9-8618-B4281DA88879}" dt="2023-05-22T13:57:32.666" v="199" actId="790"/>
          <ac:spMkLst>
            <pc:docMk/>
            <pc:sldMk cId="2587482732" sldId="494"/>
            <ac:spMk id="3" creationId="{EAB6F2FB-A79C-E590-6C21-95C4017564C5}"/>
          </ac:spMkLst>
        </pc:spChg>
        <pc:spChg chg="mod">
          <ac:chgData name="Stefano Belfiore" userId="532b8d56-2e98-43ae-b9c2-0c2629b921f4" providerId="ADAL" clId="{4E70AE63-B429-41E9-8618-B4281DA88879}" dt="2023-05-22T13:57:32.666" v="199" actId="790"/>
          <ac:spMkLst>
            <pc:docMk/>
            <pc:sldMk cId="2587482732" sldId="494"/>
            <ac:spMk id="16" creationId="{B2A5D208-1AC6-C50E-06A4-E3EE1E03B08A}"/>
          </ac:spMkLst>
        </pc:spChg>
        <pc:spChg chg="mod">
          <ac:chgData name="Stefano Belfiore" userId="532b8d56-2e98-43ae-b9c2-0c2629b921f4" providerId="ADAL" clId="{4E70AE63-B429-41E9-8618-B4281DA88879}" dt="2023-05-22T13:57:32.666" v="199" actId="790"/>
          <ac:spMkLst>
            <pc:docMk/>
            <pc:sldMk cId="2587482732" sldId="494"/>
            <ac:spMk id="18" creationId="{AC6CF43F-1D2B-63A4-3CB3-F7E71AFD1135}"/>
          </ac:spMkLst>
        </pc:spChg>
        <pc:spChg chg="mod">
          <ac:chgData name="Stefano Belfiore" userId="532b8d56-2e98-43ae-b9c2-0c2629b921f4" providerId="ADAL" clId="{4E70AE63-B429-41E9-8618-B4281DA88879}" dt="2023-05-22T13:57:32.666" v="199" actId="790"/>
          <ac:spMkLst>
            <pc:docMk/>
            <pc:sldMk cId="2587482732" sldId="494"/>
            <ac:spMk id="26" creationId="{E1D1DFE4-DA8F-0F3F-17D6-DBF3D02AF7E3}"/>
          </ac:spMkLst>
        </pc:spChg>
        <pc:spChg chg="mod">
          <ac:chgData name="Stefano Belfiore" userId="532b8d56-2e98-43ae-b9c2-0c2629b921f4" providerId="ADAL" clId="{4E70AE63-B429-41E9-8618-B4281DA88879}" dt="2023-05-22T13:57:32.666" v="199" actId="790"/>
          <ac:spMkLst>
            <pc:docMk/>
            <pc:sldMk cId="2587482732" sldId="494"/>
            <ac:spMk id="28" creationId="{A81C85BE-B9BC-655D-95C5-A32F7213069E}"/>
          </ac:spMkLst>
        </pc:spChg>
        <pc:spChg chg="mod">
          <ac:chgData name="Stefano Belfiore" userId="532b8d56-2e98-43ae-b9c2-0c2629b921f4" providerId="ADAL" clId="{4E70AE63-B429-41E9-8618-B4281DA88879}" dt="2023-05-22T13:57:32.666" v="199" actId="790"/>
          <ac:spMkLst>
            <pc:docMk/>
            <pc:sldMk cId="2587482732" sldId="494"/>
            <ac:spMk id="30" creationId="{CB46C216-D693-E971-D5B6-DD3751F9816C}"/>
          </ac:spMkLst>
        </pc:spChg>
      </pc:sldChg>
      <pc:sldChg chg="modSp mod">
        <pc:chgData name="Stefano Belfiore" userId="532b8d56-2e98-43ae-b9c2-0c2629b921f4" providerId="ADAL" clId="{4E70AE63-B429-41E9-8618-B4281DA88879}" dt="2023-05-22T13:25:34.309" v="192" actId="790"/>
        <pc:sldMkLst>
          <pc:docMk/>
          <pc:sldMk cId="1947400783" sldId="496"/>
        </pc:sldMkLst>
        <pc:spChg chg="mod">
          <ac:chgData name="Stefano Belfiore" userId="532b8d56-2e98-43ae-b9c2-0c2629b921f4" providerId="ADAL" clId="{4E70AE63-B429-41E9-8618-B4281DA88879}" dt="2023-05-22T13:24:48.801" v="191" actId="20577"/>
          <ac:spMkLst>
            <pc:docMk/>
            <pc:sldMk cId="1947400783" sldId="496"/>
            <ac:spMk id="2" creationId="{4F3C8B6C-2115-5C45-A797-2F982C2D4DA9}"/>
          </ac:spMkLst>
        </pc:spChg>
        <pc:spChg chg="mod">
          <ac:chgData name="Stefano Belfiore" userId="532b8d56-2e98-43ae-b9c2-0c2629b921f4" providerId="ADAL" clId="{4E70AE63-B429-41E9-8618-B4281DA88879}" dt="2023-05-22T13:25:34.309" v="192" actId="790"/>
          <ac:spMkLst>
            <pc:docMk/>
            <pc:sldMk cId="1947400783" sldId="496"/>
            <ac:spMk id="9" creationId="{A6C1442E-5E56-194B-31F8-32D59FAFC382}"/>
          </ac:spMkLst>
        </pc:spChg>
      </pc:sldChg>
      <pc:sldChg chg="modSp mod">
        <pc:chgData name="Stefano Belfiore" userId="532b8d56-2e98-43ae-b9c2-0c2629b921f4" providerId="ADAL" clId="{4E70AE63-B429-41E9-8618-B4281DA88879}" dt="2023-05-22T14:00:23.906" v="209" actId="313"/>
        <pc:sldMkLst>
          <pc:docMk/>
          <pc:sldMk cId="3195540504" sldId="499"/>
        </pc:sldMkLst>
        <pc:spChg chg="mod">
          <ac:chgData name="Stefano Belfiore" userId="532b8d56-2e98-43ae-b9c2-0c2629b921f4" providerId="ADAL" clId="{4E70AE63-B429-41E9-8618-B4281DA88879}" dt="2023-05-22T14:00:23.906" v="209" actId="313"/>
          <ac:spMkLst>
            <pc:docMk/>
            <pc:sldMk cId="3195540504" sldId="499"/>
            <ac:spMk id="3" creationId="{CF081314-7421-756F-C2E1-593360385950}"/>
          </ac:spMkLst>
        </pc:spChg>
      </pc:sldChg>
      <pc:sldChg chg="del">
        <pc:chgData name="Stefano Belfiore" userId="532b8d56-2e98-43ae-b9c2-0c2629b921f4" providerId="ADAL" clId="{4E70AE63-B429-41E9-8618-B4281DA88879}" dt="2023-05-22T13:12:09.171" v="4" actId="47"/>
        <pc:sldMkLst>
          <pc:docMk/>
          <pc:sldMk cId="1949912722" sldId="500"/>
        </pc:sldMkLst>
      </pc:sldChg>
      <pc:sldChg chg="modSp add del mod">
        <pc:chgData name="Stefano Belfiore" userId="532b8d56-2e98-43ae-b9c2-0c2629b921f4" providerId="ADAL" clId="{4E70AE63-B429-41E9-8618-B4281DA88879}" dt="2023-05-22T13:14:36.603" v="95" actId="113"/>
        <pc:sldMkLst>
          <pc:docMk/>
          <pc:sldMk cId="200531515" sldId="502"/>
        </pc:sldMkLst>
        <pc:spChg chg="mod">
          <ac:chgData name="Stefano Belfiore" userId="532b8d56-2e98-43ae-b9c2-0c2629b921f4" providerId="ADAL" clId="{4E70AE63-B429-41E9-8618-B4281DA88879}" dt="2023-05-22T13:12:51.872" v="8" actId="113"/>
          <ac:spMkLst>
            <pc:docMk/>
            <pc:sldMk cId="200531515" sldId="502"/>
            <ac:spMk id="3" creationId="{A09C9933-6C05-5F8C-B605-3E306887D811}"/>
          </ac:spMkLst>
        </pc:spChg>
        <pc:spChg chg="mod">
          <ac:chgData name="Stefano Belfiore" userId="532b8d56-2e98-43ae-b9c2-0c2629b921f4" providerId="ADAL" clId="{4E70AE63-B429-41E9-8618-B4281DA88879}" dt="2023-05-22T13:14:36.603" v="95" actId="113"/>
          <ac:spMkLst>
            <pc:docMk/>
            <pc:sldMk cId="200531515" sldId="502"/>
            <ac:spMk id="9" creationId="{82F17C21-15AC-1DB3-2F27-4D4E89D9190E}"/>
          </ac:spMkLst>
        </pc:spChg>
      </pc:sldChg>
      <pc:sldChg chg="del">
        <pc:chgData name="Stefano Belfiore" userId="532b8d56-2e98-43ae-b9c2-0c2629b921f4" providerId="ADAL" clId="{4E70AE63-B429-41E9-8618-B4281DA88879}" dt="2023-05-22T13:10:04.157" v="0" actId="47"/>
        <pc:sldMkLst>
          <pc:docMk/>
          <pc:sldMk cId="1679314272" sldId="505"/>
        </pc:sldMkLst>
      </pc:sldChg>
      <pc:sldChg chg="del">
        <pc:chgData name="Stefano Belfiore" userId="532b8d56-2e98-43ae-b9c2-0c2629b921f4" providerId="ADAL" clId="{4E70AE63-B429-41E9-8618-B4281DA88879}" dt="2023-05-22T13:10:04.157" v="0" actId="47"/>
        <pc:sldMkLst>
          <pc:docMk/>
          <pc:sldMk cId="1466623680" sldId="1324"/>
        </pc:sldMkLst>
      </pc:sldChg>
      <pc:sldChg chg="add del">
        <pc:chgData name="Stefano Belfiore" userId="532b8d56-2e98-43ae-b9c2-0c2629b921f4" providerId="ADAL" clId="{4E70AE63-B429-41E9-8618-B4281DA88879}" dt="2023-05-22T13:11:33.124" v="3" actId="47"/>
        <pc:sldMkLst>
          <pc:docMk/>
          <pc:sldMk cId="1608872527" sldId="1343"/>
        </pc:sldMkLst>
      </pc:sldChg>
      <pc:sldChg chg="del">
        <pc:chgData name="Stefano Belfiore" userId="532b8d56-2e98-43ae-b9c2-0c2629b921f4" providerId="ADAL" clId="{4E70AE63-B429-41E9-8618-B4281DA88879}" dt="2023-05-22T13:10:04.157" v="0" actId="47"/>
        <pc:sldMkLst>
          <pc:docMk/>
          <pc:sldMk cId="3375708019" sldId="1344"/>
        </pc:sldMkLst>
      </pc:sldChg>
      <pc:sldChg chg="add del">
        <pc:chgData name="Stefano Belfiore" userId="532b8d56-2e98-43ae-b9c2-0c2629b921f4" providerId="ADAL" clId="{4E70AE63-B429-41E9-8618-B4281DA88879}" dt="2023-05-22T13:12:27.972" v="6" actId="47"/>
        <pc:sldMkLst>
          <pc:docMk/>
          <pc:sldMk cId="3896451938" sldId="1345"/>
        </pc:sldMkLst>
      </pc:sldChg>
      <pc:sldChg chg="del">
        <pc:chgData name="Stefano Belfiore" userId="532b8d56-2e98-43ae-b9c2-0c2629b921f4" providerId="ADAL" clId="{4E70AE63-B429-41E9-8618-B4281DA88879}" dt="2023-05-22T13:10:04.157" v="0" actId="47"/>
        <pc:sldMkLst>
          <pc:docMk/>
          <pc:sldMk cId="1322884224" sldId="1346"/>
        </pc:sldMkLst>
      </pc:sldChg>
      <pc:sldChg chg="del">
        <pc:chgData name="Stefano Belfiore" userId="532b8d56-2e98-43ae-b9c2-0c2629b921f4" providerId="ADAL" clId="{4E70AE63-B429-41E9-8618-B4281DA88879}" dt="2023-05-22T13:10:04.157" v="0" actId="47"/>
        <pc:sldMkLst>
          <pc:docMk/>
          <pc:sldMk cId="2738955623" sldId="1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8F870-CDD1-4479-92B0-FE2C887FF68F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314E3-F93F-44EC-8BCF-7EB14F0C00F0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5065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0980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2879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7100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664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8754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37511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10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4290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314E3-F93F-44EC-8BCF-7EB14F0C00F0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2726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74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66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285176-3A25-F86A-FDFD-282FA2DF05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3"/>
            <a:ext cx="10363200" cy="2387600"/>
          </a:xfrm>
        </p:spPr>
        <p:txBody>
          <a:bodyPr anchor="b"/>
          <a:lstStyle>
            <a:lvl1pPr algn="ctr">
              <a:defRPr sz="59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368"/>
            </a:lvl1pPr>
            <a:lvl2pPr marL="451065" indent="0" algn="ctr">
              <a:buNone/>
              <a:defRPr sz="1973"/>
            </a:lvl2pPr>
            <a:lvl3pPr marL="902130" indent="0" algn="ctr">
              <a:buNone/>
              <a:defRPr sz="1776"/>
            </a:lvl3pPr>
            <a:lvl4pPr marL="1353194" indent="0" algn="ctr">
              <a:buNone/>
              <a:defRPr sz="1578"/>
            </a:lvl4pPr>
            <a:lvl5pPr marL="1804258" indent="0" algn="ctr">
              <a:buNone/>
              <a:defRPr sz="1578"/>
            </a:lvl5pPr>
            <a:lvl6pPr marL="2255323" indent="0" algn="ctr">
              <a:buNone/>
              <a:defRPr sz="1578"/>
            </a:lvl6pPr>
            <a:lvl7pPr marL="2706388" indent="0" algn="ctr">
              <a:buNone/>
              <a:defRPr sz="1578"/>
            </a:lvl7pPr>
            <a:lvl8pPr marL="3157453" indent="0" algn="ctr">
              <a:buNone/>
              <a:defRPr sz="1578"/>
            </a:lvl8pPr>
            <a:lvl9pPr marL="3608517" indent="0" algn="ctr">
              <a:buNone/>
              <a:defRPr sz="157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4973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1901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9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368">
                <a:solidFill>
                  <a:schemeClr val="tx1"/>
                </a:solidFill>
              </a:defRPr>
            </a:lvl1pPr>
            <a:lvl2pPr marL="451065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2pPr>
            <a:lvl3pPr marL="90213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3pPr>
            <a:lvl4pPr marL="1353194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4pPr>
            <a:lvl5pPr marL="1804258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5pPr>
            <a:lvl6pPr marL="2255323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6pPr>
            <a:lvl7pPr marL="2706388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7pPr>
            <a:lvl8pPr marL="3157453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8pPr>
            <a:lvl9pPr marL="3608517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7795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62886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1065" indent="0">
              <a:buNone/>
              <a:defRPr sz="1973" b="1"/>
            </a:lvl2pPr>
            <a:lvl3pPr marL="902130" indent="0">
              <a:buNone/>
              <a:defRPr sz="1776" b="1"/>
            </a:lvl3pPr>
            <a:lvl4pPr marL="1353194" indent="0">
              <a:buNone/>
              <a:defRPr sz="1578" b="1"/>
            </a:lvl4pPr>
            <a:lvl5pPr marL="1804258" indent="0">
              <a:buNone/>
              <a:defRPr sz="1578" b="1"/>
            </a:lvl5pPr>
            <a:lvl6pPr marL="2255323" indent="0">
              <a:buNone/>
              <a:defRPr sz="1578" b="1"/>
            </a:lvl6pPr>
            <a:lvl7pPr marL="2706388" indent="0">
              <a:buNone/>
              <a:defRPr sz="1578" b="1"/>
            </a:lvl7pPr>
            <a:lvl8pPr marL="3157453" indent="0">
              <a:buNone/>
              <a:defRPr sz="1578" b="1"/>
            </a:lvl8pPr>
            <a:lvl9pPr marL="3608517" indent="0">
              <a:buNone/>
              <a:defRPr sz="15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1065" indent="0">
              <a:buNone/>
              <a:defRPr sz="1973" b="1"/>
            </a:lvl2pPr>
            <a:lvl3pPr marL="902130" indent="0">
              <a:buNone/>
              <a:defRPr sz="1776" b="1"/>
            </a:lvl3pPr>
            <a:lvl4pPr marL="1353194" indent="0">
              <a:buNone/>
              <a:defRPr sz="1578" b="1"/>
            </a:lvl4pPr>
            <a:lvl5pPr marL="1804258" indent="0">
              <a:buNone/>
              <a:defRPr sz="1578" b="1"/>
            </a:lvl5pPr>
            <a:lvl6pPr marL="2255323" indent="0">
              <a:buNone/>
              <a:defRPr sz="1578" b="1"/>
            </a:lvl6pPr>
            <a:lvl7pPr marL="2706388" indent="0">
              <a:buNone/>
              <a:defRPr sz="1578" b="1"/>
            </a:lvl7pPr>
            <a:lvl8pPr marL="3157453" indent="0">
              <a:buNone/>
              <a:defRPr sz="1578" b="1"/>
            </a:lvl8pPr>
            <a:lvl9pPr marL="3608517" indent="0">
              <a:buNone/>
              <a:defRPr sz="15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15572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02926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1862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969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5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57"/>
            </a:lvl1pPr>
            <a:lvl2pPr>
              <a:defRPr sz="2762"/>
            </a:lvl2pPr>
            <a:lvl3pPr>
              <a:defRPr sz="2368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78"/>
            </a:lvl1pPr>
            <a:lvl2pPr marL="451065" indent="0">
              <a:buNone/>
              <a:defRPr sz="1381"/>
            </a:lvl2pPr>
            <a:lvl3pPr marL="902130" indent="0">
              <a:buNone/>
              <a:defRPr sz="1184"/>
            </a:lvl3pPr>
            <a:lvl4pPr marL="1353194" indent="0">
              <a:buNone/>
              <a:defRPr sz="987"/>
            </a:lvl4pPr>
            <a:lvl5pPr marL="1804258" indent="0">
              <a:buNone/>
              <a:defRPr sz="987"/>
            </a:lvl5pPr>
            <a:lvl6pPr marL="2255323" indent="0">
              <a:buNone/>
              <a:defRPr sz="987"/>
            </a:lvl6pPr>
            <a:lvl7pPr marL="2706388" indent="0">
              <a:buNone/>
              <a:defRPr sz="987"/>
            </a:lvl7pPr>
            <a:lvl8pPr marL="3157453" indent="0">
              <a:buNone/>
              <a:defRPr sz="987"/>
            </a:lvl8pPr>
            <a:lvl9pPr marL="3608517" indent="0">
              <a:buNone/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35009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5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57"/>
            </a:lvl1pPr>
            <a:lvl2pPr marL="451065" indent="0">
              <a:buNone/>
              <a:defRPr sz="2762"/>
            </a:lvl2pPr>
            <a:lvl3pPr marL="902130" indent="0">
              <a:buNone/>
              <a:defRPr sz="2368"/>
            </a:lvl3pPr>
            <a:lvl4pPr marL="1353194" indent="0">
              <a:buNone/>
              <a:defRPr sz="1973"/>
            </a:lvl4pPr>
            <a:lvl5pPr marL="1804258" indent="0">
              <a:buNone/>
              <a:defRPr sz="1973"/>
            </a:lvl5pPr>
            <a:lvl6pPr marL="2255323" indent="0">
              <a:buNone/>
              <a:defRPr sz="1973"/>
            </a:lvl6pPr>
            <a:lvl7pPr marL="2706388" indent="0">
              <a:buNone/>
              <a:defRPr sz="1973"/>
            </a:lvl7pPr>
            <a:lvl8pPr marL="3157453" indent="0">
              <a:buNone/>
              <a:defRPr sz="1973"/>
            </a:lvl8pPr>
            <a:lvl9pPr marL="3608517" indent="0">
              <a:buNone/>
              <a:defRPr sz="197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78"/>
            </a:lvl1pPr>
            <a:lvl2pPr marL="451065" indent="0">
              <a:buNone/>
              <a:defRPr sz="1381"/>
            </a:lvl2pPr>
            <a:lvl3pPr marL="902130" indent="0">
              <a:buNone/>
              <a:defRPr sz="1184"/>
            </a:lvl3pPr>
            <a:lvl4pPr marL="1353194" indent="0">
              <a:buNone/>
              <a:defRPr sz="987"/>
            </a:lvl4pPr>
            <a:lvl5pPr marL="1804258" indent="0">
              <a:buNone/>
              <a:defRPr sz="987"/>
            </a:lvl5pPr>
            <a:lvl6pPr marL="2255323" indent="0">
              <a:buNone/>
              <a:defRPr sz="987"/>
            </a:lvl6pPr>
            <a:lvl7pPr marL="2706388" indent="0">
              <a:buNone/>
              <a:defRPr sz="987"/>
            </a:lvl7pPr>
            <a:lvl8pPr marL="3157453" indent="0">
              <a:buNone/>
              <a:defRPr sz="987"/>
            </a:lvl8pPr>
            <a:lvl9pPr marL="3608517" indent="0">
              <a:buNone/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64256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00216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2515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32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41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9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5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65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45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9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B9CF-990D-435D-80DA-016A01369FA3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8F979-51F9-4552-B700-A31D6122EE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68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FD4C-FAAA-44D5-A908-3C509A62E8D2}" type="datetimeFigureOut">
              <a:rPr lang="en-CH" smtClean="0"/>
              <a:t>24/05/2023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7C4C-91E7-4C4B-AD10-F6F391CBF6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6050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2130" rtl="0" eaLnBrk="1" latinLnBrk="0" hangingPunct="1">
        <a:lnSpc>
          <a:spcPct val="90000"/>
        </a:lnSpc>
        <a:spcBef>
          <a:spcPct val="0"/>
        </a:spcBef>
        <a:buNone/>
        <a:defRPr sz="43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532" indent="-225532" algn="l" defTabSz="902130" rtl="0" eaLnBrk="1" latinLnBrk="0" hangingPunct="1">
        <a:lnSpc>
          <a:spcPct val="90000"/>
        </a:lnSpc>
        <a:spcBef>
          <a:spcPts val="987"/>
        </a:spcBef>
        <a:buFont typeface="Arial" panose="020B0604020202020204" pitchFamily="34" charset="0"/>
        <a:buChar char="•"/>
        <a:defRPr sz="2762" kern="1200">
          <a:solidFill>
            <a:schemeClr val="tx1"/>
          </a:solidFill>
          <a:latin typeface="+mn-lt"/>
          <a:ea typeface="+mn-ea"/>
          <a:cs typeface="+mn-cs"/>
        </a:defRPr>
      </a:lvl1pPr>
      <a:lvl2pPr marL="676597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2pPr>
      <a:lvl3pPr marL="1127662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973" kern="1200">
          <a:solidFill>
            <a:schemeClr val="tx1"/>
          </a:solidFill>
          <a:latin typeface="+mn-lt"/>
          <a:ea typeface="+mn-ea"/>
          <a:cs typeface="+mn-cs"/>
        </a:defRPr>
      </a:lvl3pPr>
      <a:lvl4pPr marL="1578726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2029791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480856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931920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382985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834049" indent="-225532" algn="l" defTabSz="902130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1pPr>
      <a:lvl2pPr marL="451065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2pPr>
      <a:lvl3pPr marL="902130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353194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04258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55323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706388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157453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608517" algn="l" defTabSz="902130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Graphical user interface, application, logo&#10;&#10;Description automatically generated">
            <a:extLst>
              <a:ext uri="{FF2B5EF4-FFF2-40B4-BE49-F238E27FC236}">
                <a16:creationId xmlns:a16="http://schemas.microsoft.com/office/drawing/2014/main" id="{31156137-1B41-90EA-FF79-88D163616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2662" y="771697"/>
            <a:ext cx="9699562" cy="6407127"/>
          </a:xfrm>
          <a:prstGeom prst="rect">
            <a:avLst/>
          </a:prstGeom>
        </p:spPr>
      </p:pic>
      <p:sp>
        <p:nvSpPr>
          <p:cNvPr id="2" name="Shape 79">
            <a:extLst>
              <a:ext uri="{FF2B5EF4-FFF2-40B4-BE49-F238E27FC236}">
                <a16:creationId xmlns:a16="http://schemas.microsoft.com/office/drawing/2014/main" id="{FF1C280A-99C9-ED35-B53F-8EB1711BD88C}"/>
              </a:ext>
            </a:extLst>
          </p:cNvPr>
          <p:cNvSpPr/>
          <p:nvPr/>
        </p:nvSpPr>
        <p:spPr>
          <a:xfrm>
            <a:off x="937397" y="1209621"/>
            <a:ext cx="10317204" cy="123110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Agenda Item 5(2) </a:t>
            </a:r>
          </a:p>
          <a:p>
            <a:pPr algn="ctr">
              <a:defRPr sz="1800"/>
            </a:pP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Constituent Body Structures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8673974A-4746-3C4E-95D9-D8671B53F5B1}"/>
              </a:ext>
            </a:extLst>
          </p:cNvPr>
          <p:cNvSpPr/>
          <p:nvPr/>
        </p:nvSpPr>
        <p:spPr>
          <a:xfrm>
            <a:off x="-1" y="2976262"/>
            <a:ext cx="12191999" cy="101566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Nineteenth World</a:t>
            </a:r>
            <a:r>
              <a:rPr lang="en-CH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Meteorological Congress</a:t>
            </a:r>
          </a:p>
          <a:p>
            <a:pPr algn="ctr"/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Geneva, 22 May – 3 June </a:t>
            </a:r>
            <a:r>
              <a:rPr lang="en-CH" sz="22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4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3DED3C-FDA5-CF96-31FA-D041CC8ED7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0C0177-EB40-4DFD-B66F-16E7F8739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2107096"/>
            <a:ext cx="11754677" cy="248236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Executive Council</a:t>
            </a:r>
            <a:endParaRPr lang="en-CH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7CEBA-4BF4-4AB1-80A3-9BA030EDA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of the scientific and technical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D251C6A-1E8B-91BB-58F2-D838473CFF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27450" y="4343620"/>
            <a:ext cx="4003738" cy="264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4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9">
            <a:extLst>
              <a:ext uri="{FF2B5EF4-FFF2-40B4-BE49-F238E27FC236}">
                <a16:creationId xmlns:a16="http://schemas.microsoft.com/office/drawing/2014/main" id="{A09C9933-6C05-5F8C-B605-3E306887D811}"/>
              </a:ext>
            </a:extLst>
          </p:cNvPr>
          <p:cNvSpPr/>
          <p:nvPr/>
        </p:nvSpPr>
        <p:spPr>
          <a:xfrm>
            <a:off x="0" y="112579"/>
            <a:ext cx="12192000" cy="86177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28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EC: the executive body of the Organization with a complementary role on scientific and technical matters, and regional aspects</a:t>
            </a:r>
            <a:endParaRPr lang="en-US" sz="2800" b="1" kern="1000" spc="-1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1FA65C5-A4F0-6050-01CE-B6D6E70073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F17C21-15AC-1DB3-2F27-4D4E89D9190E}"/>
              </a:ext>
            </a:extLst>
          </p:cNvPr>
          <p:cNvSpPr txBox="1"/>
          <p:nvPr/>
        </p:nvSpPr>
        <p:spPr>
          <a:xfrm>
            <a:off x="1362559" y="5983975"/>
            <a:ext cx="10685285" cy="833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Legend: </a:t>
            </a:r>
            <a:r>
              <a:rPr lang="en-US" sz="6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 Advisory Committee     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AOC Audit and Oversight Committee     AZP Arid Zone </a:t>
            </a:r>
            <a:r>
              <a:rPr lang="en-US" sz="6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CC Climate Change     </a:t>
            </a:r>
            <a:r>
              <a:rPr lang="en-US" sz="6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CCl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Commission for Climatology     CCP Climate Coordination Panel      CDP Capacity Development Panel     CE Climate and the Environment     </a:t>
            </a:r>
            <a:r>
              <a:rPr lang="en-US" sz="6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Commission for Hydrology     C-TCQ Committee on Technical Cooperation Questions     EER Environmental Emergency Response     ETR Education and Training     FINAC Financial Advisory Committee     HCP Hydrological Coordination Panel     IBCS Intergovernmental Board on Climate Services     HT Humid </a:t>
            </a:r>
            <a:r>
              <a:rPr lang="en-US" sz="6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Tropics     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IGOSS Integrated Global Ocean Services System     IGY International Geophysical Year     JCB Joint WMO-IOC Collaborative Board     JCOMM Joint WMO-IOC Commission for Oceanography and Marine Meteorology     JWG Joint Working Group     MCD Marine Climatological Data     OH Operationa</a:t>
            </a:r>
            <a:r>
              <a:rPr lang="en-US" sz="6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Hydrology     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 Policy Advisory Committee     PHORS Panel on Polar and High-mountain Observations, Research and Services     PoE-CD Panel of Experts on Capacity Development     PoE-ET Panel of Experts on Education and Training     SERCOM Services Commission     SSW Seismic Sea Waves     TA Technical Assistance     TCC Technical Coordination Committee     TF-CBR Task Force on the Constituent Body Reform     TF-CRRCA Task Force on Comprehensive Review of the WMO Regional Concept and Approaches     TF-RE Task Force on Reform Evaluation     TM Tropical Meteorology     TT Task Team   WCAD World Climate Applications and Data </a:t>
            </a:r>
            <a:r>
              <a:rPr lang="en-US" sz="6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WG-AM Working Group on Antarctic Meteorology     WG-DRR Working Group on Disaster Risk Reduction      WG-LTP Working Group on Long-Term Planning     WG-SD Working Group on Service Delivery     WG-SOP Working Group on Strategic and Operational Planning     WRD Water Resources Development    </a:t>
            </a:r>
            <a:r>
              <a:rPr lang="en-US" sz="65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red, intergovernmental bodies</a:t>
            </a:r>
            <a:r>
              <a:rPr lang="en-US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CH" sz="6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E6F270E-DAB6-9B2B-4F5F-C2886A711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216461"/>
              </p:ext>
            </p:extLst>
          </p:nvPr>
        </p:nvGraphicFramePr>
        <p:xfrm>
          <a:off x="258057" y="1039669"/>
          <a:ext cx="11675886" cy="487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908">
                  <a:extLst>
                    <a:ext uri="{9D8B030D-6E8A-4147-A177-3AD203B41FA5}">
                      <a16:colId xmlns:a16="http://schemas.microsoft.com/office/drawing/2014/main" val="3849066270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1892285519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4178213032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2879400759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3480605314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1006634702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2795072833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1605922389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3576085560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4128794592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1020685373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4086862434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2923231352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2998643630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3595990365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3871034695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528635673"/>
                    </a:ext>
                  </a:extLst>
                </a:gridCol>
                <a:gridCol w="515234">
                  <a:extLst>
                    <a:ext uri="{9D8B030D-6E8A-4147-A177-3AD203B41FA5}">
                      <a16:colId xmlns:a16="http://schemas.microsoft.com/office/drawing/2014/main" val="115677998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68531833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274213164"/>
                    </a:ext>
                  </a:extLst>
                </a:gridCol>
              </a:tblGrid>
              <a:tr h="321262">
                <a:tc>
                  <a:txBody>
                    <a:bodyPr/>
                    <a:lstStyle/>
                    <a:p>
                      <a:endParaRPr lang="en-US" sz="8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>
                          <a:latin typeface="Arial Narrow"/>
                        </a:rPr>
                        <a:t>FP-</a:t>
                      </a:r>
                      <a:r>
                        <a:rPr lang="en-US" sz="900" b="1">
                          <a:latin typeface="Arial Narrow"/>
                        </a:rPr>
                        <a:t>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800" b="0">
                          <a:latin typeface="Arial Narrow"/>
                        </a:rPr>
                        <a:t>1952-55</a:t>
                      </a:r>
                    </a:p>
                  </a:txBody>
                  <a:tcPr marL="58405" marR="58405" marT="29202" marB="292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>
                          <a:latin typeface="Arial Narrow"/>
                        </a:rPr>
                        <a:t>FP-</a:t>
                      </a:r>
                      <a:r>
                        <a:rPr lang="en-US" sz="900" b="1">
                          <a:latin typeface="Arial Narrow"/>
                        </a:rPr>
                        <a:t>2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1956-59</a:t>
                      </a:r>
                      <a:endParaRPr lang="en-US" sz="8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 dirty="0">
                          <a:latin typeface="Arial Narrow"/>
                        </a:rPr>
                        <a:t>FP-</a:t>
                      </a:r>
                      <a:r>
                        <a:rPr lang="en-US" sz="900" b="1" dirty="0">
                          <a:latin typeface="Arial Narrow"/>
                        </a:rPr>
                        <a:t>3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1960-63</a:t>
                      </a:r>
                      <a:endParaRPr lang="en-US" sz="1600" dirty="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>
                          <a:latin typeface="Arial Narrow"/>
                        </a:rPr>
                        <a:t>FP-</a:t>
                      </a:r>
                      <a:r>
                        <a:rPr lang="en-US" sz="900" b="1">
                          <a:latin typeface="Arial Narrow"/>
                        </a:rPr>
                        <a:t>4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1964-67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FP-5</a:t>
                      </a:r>
                      <a:endParaRPr lang="en-US" sz="900" b="1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1968-71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>
                          <a:latin typeface="Arial Narrow"/>
                        </a:rPr>
                        <a:t>FP-6</a:t>
                      </a:r>
                      <a:endParaRPr lang="en-US" sz="900" b="1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1972-75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>
                          <a:latin typeface="Arial Narrow"/>
                        </a:rPr>
                        <a:t>FP-7</a:t>
                      </a:r>
                      <a:endParaRPr lang="en-US" sz="900" b="1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1976-79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FP-8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1980-83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FP-9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1984-87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FP-10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1988-91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FP-11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1992-95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FP-12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1996-99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FP-13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2000-03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FP-14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2004-07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FP-15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2008-11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FP-16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2012-15</a:t>
                      </a:r>
                      <a:endParaRPr lang="en-US" sz="160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900" b="1">
                          <a:latin typeface="Arial Narrow"/>
                        </a:rPr>
                        <a:t>FP-17</a:t>
                      </a:r>
                      <a:endParaRPr lang="en-US" sz="900" b="1">
                        <a:latin typeface="Arial Narrow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 Narrow"/>
                        </a:rPr>
                        <a:t>2016-19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1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900" b="1">
                          <a:latin typeface="Arial Narrow"/>
                        </a:rPr>
                        <a:t>FP-18</a:t>
                      </a:r>
                      <a:endParaRPr lang="en-US" sz="900" b="0"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>
                          <a:latin typeface="Arial Narrow"/>
                        </a:rPr>
                        <a:t>2020-23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b="1">
                          <a:latin typeface="Arial Narrow"/>
                        </a:rPr>
                        <a:t>Cg-19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800" b="1">
                          <a:latin typeface="Arial Narrow"/>
                        </a:rPr>
                        <a:t>EC-77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77648020"/>
                  </a:ext>
                </a:extLst>
              </a:tr>
              <a:tr h="206745">
                <a:tc row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1" cap="small" baseline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technical matters and budget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AC-</a:t>
                      </a:r>
                      <a:r>
                        <a:rPr lang="en-US" sz="800" b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Programme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 gridSpan="4"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Committees on </a:t>
                      </a:r>
                      <a:r>
                        <a:rPr lang="en-US" sz="800" b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programme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 and budget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rgbClr val="FBE5D6"/>
                      </a:fgClr>
                      <a:bgClr>
                        <a:srgbClr val="EDEDED"/>
                      </a:bgClr>
                    </a:patt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gridSpan="5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G-LTP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(2)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 W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G-SOP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(1)</a:t>
                      </a:r>
                      <a:endParaRPr lang="en-US" sz="800" b="0" i="0" u="none" strike="noStrike" noProof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Arial Narrow"/>
                        </a:rPr>
                        <a:t>PAC</a:t>
                      </a:r>
                      <a:r>
                        <a:rPr lang="en-CH" sz="900" b="0" baseline="30000">
                          <a:solidFill>
                            <a:schemeClr val="tx1"/>
                          </a:solidFill>
                          <a:latin typeface="Arial Narrow"/>
                        </a:rPr>
                        <a:t>(1)</a:t>
                      </a:r>
                      <a:endParaRPr lang="en-CH" sz="900" b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 Narrow"/>
                        </a:rPr>
                        <a:t>PAC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602123"/>
                  </a:ext>
                </a:extLst>
              </a:tr>
              <a:tr h="220092"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Arial Narrow"/>
                        </a:rPr>
                        <a:t>TCC</a:t>
                      </a:r>
                      <a:r>
                        <a:rPr lang="en-CH" sz="900" b="1" baseline="30000">
                          <a:solidFill>
                            <a:schemeClr val="tx1"/>
                          </a:solidFill>
                          <a:latin typeface="Arial Narrow"/>
                        </a:rPr>
                        <a:t>(</a:t>
                      </a:r>
                      <a:r>
                        <a:rPr lang="en-CH" sz="900" b="0" baseline="30000">
                          <a:solidFill>
                            <a:schemeClr val="tx1"/>
                          </a:solidFill>
                          <a:latin typeface="Arial Narrow"/>
                        </a:rPr>
                        <a:t>1)</a:t>
                      </a:r>
                      <a:endParaRPr lang="en-CH" sz="900" b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 Narrow"/>
                        </a:rPr>
                        <a:t>TCC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CE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10149"/>
                  </a:ext>
                </a:extLst>
              </a:tr>
              <a:tr h="340348">
                <a:tc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 and administration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AC-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Admi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n. and fin.</a:t>
                      </a: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H" sz="900" b="1">
                          <a:solidFill>
                            <a:schemeClr val="tx1"/>
                          </a:solidFill>
                          <a:latin typeface="Arial Narrow"/>
                        </a:rPr>
                        <a:t>FINAC</a:t>
                      </a:r>
                      <a:r>
                        <a:rPr lang="en-CH" sz="9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/>
                        </a:rPr>
                        <a:t>(1)</a:t>
                      </a:r>
                      <a:endParaRPr lang="en-CH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Arial Narrow"/>
                        </a:rPr>
                        <a:t>FINAC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FBE5D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439251"/>
                  </a:ext>
                </a:extLst>
              </a:tr>
              <a:tr h="340348"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matters, reviews and reforms</a:t>
                      </a: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F0D9">
                        <a:alpha val="71000"/>
                      </a:srgb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(s)-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Revision of the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 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Convention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(1)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,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 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Gen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.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Regs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 and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 </a:t>
                      </a:r>
                      <a:r>
                        <a:rPr lang="en-CH" sz="800" b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ToRs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 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of 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TCs</a:t>
                      </a: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F0D9">
                        <a:alpha val="71000"/>
                      </a:srgb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/>
                </a:tc>
                <a:tc rowSpan="3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/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</a:t>
                      </a:r>
                      <a:r>
                        <a:rPr lang="en-CH" sz="800" b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oE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Structure of WMO</a:t>
                      </a:r>
                      <a:endParaRPr lang="en-US" sz="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F0D9">
                        <a:alpha val="71000"/>
                      </a:srgb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PoE-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Review </a:t>
                      </a:r>
                      <a:endParaRPr lang="en-US" sz="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Structure of WMO</a:t>
                      </a:r>
                      <a:endParaRPr lang="en-US" sz="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F0D9">
                        <a:alpha val="71000"/>
                      </a:srgb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Review WMO structure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D9">
                        <a:alpha val="7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79712" marR="79712" marT="39856" marB="39856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H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TF-CBR</a:t>
                      </a:r>
                      <a:endParaRPr lang="en-US" sz="800" b="0" i="0" u="none" strike="noStrike" noProof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F0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latin typeface="Arial Narrow"/>
                        </a:rPr>
                        <a:t>T</a:t>
                      </a:r>
                      <a:r>
                        <a:rPr lang="en-CH" sz="900" b="1">
                          <a:solidFill>
                            <a:schemeClr val="tx1"/>
                          </a:solidFill>
                          <a:latin typeface="Arial Narrow"/>
                        </a:rPr>
                        <a:t>F-CRRC</a:t>
                      </a:r>
                      <a:r>
                        <a:rPr lang="en-US" sz="900" b="1">
                          <a:solidFill>
                            <a:schemeClr val="tx1"/>
                          </a:solidFill>
                          <a:latin typeface="Arial Narrow"/>
                        </a:rPr>
                        <a:t>A</a:t>
                      </a:r>
                      <a:endParaRPr lang="en-US" sz="2800" b="1">
                        <a:solidFill>
                          <a:schemeClr val="tx1"/>
                        </a:solidFill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H" sz="900" b="0" spc="-90" baseline="0">
                          <a:latin typeface="Arial Narrow"/>
                        </a:rPr>
                        <a:t>TF-</a:t>
                      </a:r>
                      <a:r>
                        <a:rPr lang="en-US" sz="900" b="0" spc="-90" baseline="0">
                          <a:latin typeface="Arial Narrow"/>
                        </a:rPr>
                        <a:t> </a:t>
                      </a:r>
                      <a:r>
                        <a:rPr lang="en-CH" sz="900" b="0" spc="-90" baseline="0">
                          <a:latin typeface="Arial Narrow"/>
                        </a:rPr>
                        <a:t>CRRC</a:t>
                      </a:r>
                      <a:r>
                        <a:rPr lang="en-US" sz="900" b="0" spc="-90" baseline="0">
                          <a:latin typeface="Arial Narrow"/>
                        </a:rPr>
                        <a:t>A</a:t>
                      </a:r>
                      <a:endParaRPr lang="en-US" sz="900" spc="-90" baseline="0"/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FE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37977"/>
                  </a:ext>
                </a:extLst>
              </a:tr>
              <a:tr h="190341"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/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/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</a:t>
                      </a:r>
                      <a:r>
                        <a:rPr lang="en-CH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T-</a:t>
                      </a:r>
                      <a:r>
                        <a:rPr lang="en-US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Changes to WMO </a:t>
                      </a:r>
                      <a:r>
                        <a:rPr lang="en-CH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Co</a:t>
                      </a:r>
                      <a:r>
                        <a:rPr lang="en-US" sz="800" b="0" i="0" u="none" strike="noStrike" noProof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nvention</a:t>
                      </a:r>
                      <a:endParaRPr lang="en-US" sz="800" b="0" i="0" u="none" strike="noStrike" noProof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F0D9">
                        <a:alpha val="71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 marL="79712" marR="79712" marT="39856" marB="39856">
                    <a:solidFill>
                      <a:srgbClr val="FCF0D9">
                        <a:alpha val="71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86496"/>
                  </a:ext>
                </a:extLst>
              </a:tr>
              <a:tr h="206745"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800"/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/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>
                        <a:alpha val="71000"/>
                      </a:srgb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b="0" i="0" u="none" strike="noStrike" noProof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rgbClr val="FCF0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H" sz="900" b="1" i="0" u="none" strike="noStrike" noProof="0">
                          <a:solidFill>
                            <a:schemeClr val="tx1"/>
                          </a:solidFill>
                          <a:latin typeface="Arial Narrow"/>
                        </a:rPr>
                        <a:t>TF-RE</a:t>
                      </a:r>
                      <a:endParaRPr lang="en-US" sz="900" b="1" i="0" u="none" strike="noStrike" noProof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F0D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522288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Oversight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0C1FF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endParaRPr lang="en-CH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H" sz="900" b="1">
                          <a:solidFill>
                            <a:schemeClr val="tx1"/>
                          </a:solidFill>
                          <a:latin typeface="Arial Narrow"/>
                        </a:rPr>
                        <a:t>AOC</a:t>
                      </a:r>
                      <a:r>
                        <a:rPr lang="en-CH" sz="9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/>
                        </a:rPr>
                        <a:t>(2)</a:t>
                      </a:r>
                      <a:endParaRPr lang="en-CH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rgbClr val="E0C1FF">
                        <a:alpha val="8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latin typeface="Arial Narrow"/>
                        </a:rPr>
                        <a:t>AOC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E0C1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579454"/>
                  </a:ext>
                </a:extLst>
              </a:tr>
              <a:tr h="340348">
                <a:tc rowSpan="2"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 development 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 A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C-TA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(1)</a:t>
                      </a:r>
                      <a:r>
                        <a:rPr lang="en-US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  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C-TCQ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CH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WG-CD</a:t>
                      </a:r>
                      <a:r>
                        <a:rPr lang="en-CH" sz="800" b="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(1)</a:t>
                      </a:r>
                      <a:endParaRPr lang="en-CH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800" b="0" spc="-2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PoE-CD</a:t>
                      </a:r>
                      <a:endParaRPr lang="en-CH" sz="800" b="0" spc="-2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Arial Narrow"/>
                        </a:rPr>
                        <a:t>CDP</a:t>
                      </a:r>
                      <a:endParaRPr lang="en-CH" sz="900" b="1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 Narrow"/>
                        </a:rPr>
                        <a:t>CDP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EDEDED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374561"/>
                  </a:ext>
                </a:extLst>
              </a:tr>
              <a:tr h="206745">
                <a:tc vMerge="1">
                  <a:txBody>
                    <a:bodyPr/>
                    <a:lstStyle/>
                    <a:p>
                      <a:r>
                        <a:rPr lang="en-US" sz="1100">
                          <a:latin typeface="Arial Narrow" panose="020B0606020202030204" pitchFamily="34" charset="0"/>
                        </a:rPr>
                        <a:t>Capacity development </a:t>
                      </a:r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en-CH" sz="9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gridSpan="14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  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PoE-ETR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(7)</a:t>
                      </a:r>
                      <a:endParaRPr lang="en-US" sz="800" b="0" baseline="30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E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79712" marR="79712" marT="39856" marB="3985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13876"/>
                  </a:ext>
                </a:extLst>
              </a:tr>
              <a:tr h="224783">
                <a:tc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Cryosphere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F8FC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H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WG-AM</a:t>
                      </a:r>
                      <a:r>
                        <a:rPr lang="en-CH" sz="800" b="0" i="0" u="none" strike="noStrike" baseline="30000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(4)</a:t>
                      </a:r>
                      <a:endParaRPr lang="en-CH" sz="800" b="0" baseline="30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F8FC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/>
                        </a:rPr>
                        <a:t>P(</a:t>
                      </a:r>
                      <a:r>
                        <a:rPr lang="en-CH" sz="900" b="1" dirty="0">
                          <a:solidFill>
                            <a:schemeClr val="tx1"/>
                          </a:solidFill>
                          <a:latin typeface="Arial Narrow"/>
                        </a:rPr>
                        <a:t>H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 Narrow"/>
                        </a:rPr>
                        <a:t>)</a:t>
                      </a:r>
                      <a:r>
                        <a:rPr lang="en-CH" sz="900" b="1" dirty="0">
                          <a:solidFill>
                            <a:schemeClr val="tx1"/>
                          </a:solidFill>
                          <a:latin typeface="Arial Narrow"/>
                        </a:rPr>
                        <a:t>ORS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rgbClr val="D9F8FC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 Narrow"/>
                        </a:rPr>
                        <a:t>PHORS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D9F8FC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92256"/>
                  </a:ext>
                </a:extLst>
              </a:tr>
              <a:tr h="206745">
                <a:tc rowSpan="2"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Hydrology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CH" sz="800" b="1" i="1" err="1">
                          <a:solidFill>
                            <a:srgbClr val="FF0000"/>
                          </a:solidFill>
                          <a:latin typeface="Arial Narrow"/>
                        </a:rPr>
                        <a:t>CHy</a:t>
                      </a:r>
                      <a:endParaRPr lang="en-US" sz="800" b="1" i="1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604787"/>
                  </a:ext>
                </a:extLst>
              </a:tr>
              <a:tr h="266798">
                <a:tc vMerge="1">
                  <a:txBody>
                    <a:bodyPr/>
                    <a:lstStyle/>
                    <a:p>
                      <a:r>
                        <a:rPr lang="en-US" sz="1200">
                          <a:latin typeface="Arial Narrow" panose="020B0606020202030204" pitchFamily="34" charset="0"/>
                        </a:rPr>
                        <a:t>Hydrology</a:t>
                      </a:r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PoE-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RD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AC-OH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11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900" b="0">
                        <a:latin typeface="Arial Narrow"/>
                      </a:endParaRPr>
                    </a:p>
                  </a:txBody>
                  <a:tcPr marL="79712" marR="79712" marT="39856" marB="39856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latin typeface="Arial Narrow"/>
                        </a:rPr>
                        <a:t>HCP</a:t>
                      </a:r>
                      <a:endParaRPr lang="en-CH" sz="900" b="1"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 Narrow"/>
                        </a:rPr>
                        <a:t>HCP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BF7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087793"/>
                  </a:ext>
                </a:extLst>
              </a:tr>
              <a:tr h="206745">
                <a:tc rowSpan="2"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Oceans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CH" sz="9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JWC-IGOSS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CH" sz="800" b="1" i="1">
                          <a:solidFill>
                            <a:srgbClr val="FF0000"/>
                          </a:solidFill>
                          <a:latin typeface="Arial Narrow"/>
                        </a:rPr>
                        <a:t>JCOMM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1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2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latin typeface="Arial Narrow"/>
                        </a:rPr>
                        <a:t>JCB</a:t>
                      </a:r>
                      <a:endParaRPr lang="en-CH" sz="900" b="1"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>
                          <a:latin typeface="Arial Narrow"/>
                        </a:rPr>
                        <a:t>JCB</a:t>
                      </a:r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6622"/>
                  </a:ext>
                </a:extLst>
              </a:tr>
              <a:tr h="206745">
                <a:tc vMerge="1">
                  <a:txBody>
                    <a:bodyPr/>
                    <a:lstStyle/>
                    <a:p>
                      <a:endParaRPr lang="en-CH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CH" sz="9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T w="12700" cmpd="sng">
                      <a:noFill/>
                    </a:lnT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P-MO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(3)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 i="1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79712" marR="79712" marT="39856" marB="39856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 marL="79712" marR="79712" marT="39856" marB="39856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 marL="79712" marR="79712" marT="39856" marB="3985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1455"/>
                  </a:ext>
                </a:extLst>
              </a:tr>
              <a:tr h="206745">
                <a:tc rowSpan="3"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/>
                      <a:r>
                        <a:rPr lang="en-CH" sz="800" b="1" i="1" err="1">
                          <a:solidFill>
                            <a:srgbClr val="FF0000"/>
                          </a:solidFill>
                          <a:latin typeface="Arial Narrow"/>
                        </a:rPr>
                        <a:t>CCl</a:t>
                      </a:r>
                      <a:endParaRPr lang="en-CH" sz="800" b="1" i="1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 b="1" i="1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887049"/>
                  </a:ext>
                </a:extLst>
              </a:tr>
              <a:tr h="206745">
                <a:tc vMerge="1">
                  <a:txBody>
                    <a:bodyPr/>
                    <a:lstStyle/>
                    <a:p>
                      <a:r>
                        <a:rPr lang="en-US" sz="1100">
                          <a:latin typeface="Arial Narrow" panose="020B0606020202030204" pitchFamily="34" charset="0"/>
                        </a:rPr>
                        <a:t>Climate</a:t>
                      </a:r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CH" sz="800" b="0" i="0" u="none" strike="noStrike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WG-IGY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(4), </a:t>
                      </a:r>
                      <a:r>
                        <a:rPr lang="en-CH" sz="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PoE-AZP, 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-MCD,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</a:t>
                      </a:r>
                      <a:r>
                        <a:rPr lang="en-CH" sz="8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-HT, 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M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(2)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 b="0">
                        <a:latin typeface="Arial Narrow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000" b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PoE-CC</a:t>
                      </a:r>
                      <a:r>
                        <a:rPr lang="en-CH" sz="800" b="0" baseline="30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(2)</a:t>
                      </a:r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AC-WCAD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0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 gridSpan="3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A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G-CE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CH" sz="1000" b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i="1">
                          <a:solidFill>
                            <a:srgbClr val="FF0000"/>
                          </a:solidFill>
                          <a:latin typeface="Arial Narrow"/>
                        </a:rPr>
                        <a:t>I</a:t>
                      </a:r>
                      <a:r>
                        <a:rPr lang="en-CH" sz="800" b="1" i="1">
                          <a:solidFill>
                            <a:srgbClr val="FF0000"/>
                          </a:solidFill>
                          <a:latin typeface="Arial Narrow"/>
                        </a:rPr>
                        <a:t>BCS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H" sz="110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latin typeface="Arial Narrow"/>
                        </a:rPr>
                        <a:t>CCP</a:t>
                      </a:r>
                      <a:endParaRPr lang="en-CH" sz="900" b="1"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/>
                      </a:endParaRPr>
                    </a:p>
                  </a:txBody>
                  <a:tcPr marL="79712" marR="79712" marT="39856" marB="39856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365263"/>
                  </a:ext>
                </a:extLst>
              </a:tr>
              <a:tr h="275004"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WG-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Climate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TF-CD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680987"/>
                  </a:ext>
                </a:extLst>
              </a:tr>
              <a:tr h="472046">
                <a:tc>
                  <a:txBody>
                    <a:bodyPr/>
                    <a:lstStyle/>
                    <a:p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Disaster risk reduction 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cap="smal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service delivery</a:t>
                      </a:r>
                      <a:endParaRPr lang="en-CH" sz="1000" b="1" cap="small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>
                        <a:alpha val="75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H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-SSW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>
                        <a:alpha val="74902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-EER</a:t>
                      </a: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>
                        <a:alpha val="74902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CH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H" sz="900" b="0">
                        <a:latin typeface="Arial Narrow" panose="020B0606020202030204" pitchFamily="34" charset="0"/>
                      </a:endParaRPr>
                    </a:p>
                  </a:txBody>
                  <a:tcPr marL="79712" marR="79712" marT="39856" marB="3985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WG</a:t>
                      </a:r>
                      <a:r>
                        <a:rPr lang="en-US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(s)</a:t>
                      </a:r>
                      <a:r>
                        <a:rPr lang="en-CH" sz="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/>
                        </a:rPr>
                        <a:t>-DRR and SD</a:t>
                      </a:r>
                      <a:endParaRPr lang="en-US" sz="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99">
                        <a:alpha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H" sz="10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1" spc="-90" baseline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SERCOM</a:t>
                      </a:r>
                      <a:endParaRPr lang="en-CH" sz="900" b="1" i="1" spc="-90" baseline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8405" marR="58405" marT="29202" marB="29202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pattFill prst="pct30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H" sz="800" b="0" i="1" spc="-150" baseline="0" dirty="0">
                        <a:latin typeface="Arial Narrow"/>
                      </a:endParaRPr>
                    </a:p>
                  </a:txBody>
                  <a:tcPr marL="58405" marR="58405" marT="29202" marB="29202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97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81314-7421-756F-C2E1-593360385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72" y="2422266"/>
            <a:ext cx="10758055" cy="3872517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H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WORLD METEOROLOGICAL CONGRESS,</a:t>
            </a:r>
            <a:endParaRPr lang="en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Requests: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Executive Council:</a:t>
            </a:r>
            <a:endParaRPr lang="en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2175" indent="-439738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(a)	To continue reviewing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respective authorities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coordinating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relations among the constituent bodies, the additional bodies and their subsidiaries bodies, as well as the Secretariat,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regard to existing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processes and mechanisms related to the technical and scientific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of the Organization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including the identification and programmatic inclusion of Members’ needs and requirements;</a:t>
            </a:r>
            <a:endParaRPr lang="en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2175" indent="-439738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(b)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submit proposals for the twentieth financial period to Congress based on the next Strategic Plan and an external evaluation of the effectiveness and efficiency of WMO bodies;</a:t>
            </a:r>
            <a:endParaRPr lang="en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5134F-065B-F0B3-6BBC-3B754E1C8C43}"/>
              </a:ext>
            </a:extLst>
          </p:cNvPr>
          <p:cNvSpPr txBox="1"/>
          <p:nvPr/>
        </p:nvSpPr>
        <p:spPr>
          <a:xfrm>
            <a:off x="716973" y="1583394"/>
            <a:ext cx="10758054" cy="741870"/>
          </a:xfrm>
          <a:prstGeom prst="rect">
            <a:avLst/>
          </a:prstGeom>
          <a:solidFill>
            <a:srgbClr val="005BAA"/>
          </a:solidFill>
          <a:ln>
            <a:solidFill>
              <a:srgbClr val="005B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Draft Resolution 5(2)/1 (Cg-19)</a:t>
            </a:r>
          </a:p>
          <a:p>
            <a:pPr algn="ctr">
              <a:lnSpc>
                <a:spcPct val="150000"/>
              </a:lnSpc>
            </a:pPr>
            <a:r>
              <a:rPr lang="en-US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WMO technical commissions and additional bodies for the nineteenth</a:t>
            </a:r>
            <a:r>
              <a:rPr lang="en-CH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financial period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A9BA5E-F035-73FA-0E28-EBAAC37D7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69529"/>
              </p:ext>
            </p:extLst>
          </p:nvPr>
        </p:nvGraphicFramePr>
        <p:xfrm>
          <a:off x="6830170" y="5933274"/>
          <a:ext cx="4904630" cy="91837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452315">
                  <a:extLst>
                    <a:ext uri="{9D8B030D-6E8A-4147-A177-3AD203B41FA5}">
                      <a16:colId xmlns:a16="http://schemas.microsoft.com/office/drawing/2014/main" val="1063476286"/>
                    </a:ext>
                  </a:extLst>
                </a:gridCol>
                <a:gridCol w="2452315">
                  <a:extLst>
                    <a:ext uri="{9D8B030D-6E8A-4147-A177-3AD203B41FA5}">
                      <a16:colId xmlns:a16="http://schemas.microsoft.com/office/drawing/2014/main" val="399418297"/>
                    </a:ext>
                  </a:extLst>
                </a:gridCol>
              </a:tblGrid>
              <a:tr h="9183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19283BD8-4331-4442-8D7F-5AA08B22643F}" type="slidenum">
                        <a:rPr lang="en-US" sz="1100" b="0" smtClean="0">
                          <a:solidFill>
                            <a:srgbClr val="005BAA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pPr marL="0" marR="0" lvl="0" indent="0" algn="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12</a:t>
                      </a:fld>
                      <a:endParaRPr lang="en-US" sz="1100" b="0" dirty="0">
                        <a:solidFill>
                          <a:srgbClr val="005BAA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670588"/>
                  </a:ext>
                </a:extLst>
              </a:tr>
            </a:tbl>
          </a:graphicData>
        </a:graphic>
      </p:graphicFrame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7132E69-D5A8-6ABD-488A-577D5C2B3AC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sp>
        <p:nvSpPr>
          <p:cNvPr id="8" name="Shape 79">
            <a:extLst>
              <a:ext uri="{FF2B5EF4-FFF2-40B4-BE49-F238E27FC236}">
                <a16:creationId xmlns:a16="http://schemas.microsoft.com/office/drawing/2014/main" id="{F50DB748-1A96-CC72-4599-E04BF7027B71}"/>
              </a:ext>
            </a:extLst>
          </p:cNvPr>
          <p:cNvSpPr/>
          <p:nvPr/>
        </p:nvSpPr>
        <p:spPr>
          <a:xfrm>
            <a:off x="0" y="241982"/>
            <a:ext cx="12192000" cy="123110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Achieving further efficiencies </a:t>
            </a:r>
            <a:b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the interactions among bodies</a:t>
            </a:r>
          </a:p>
        </p:txBody>
      </p:sp>
    </p:spTree>
    <p:extLst>
      <p:ext uri="{BB962C8B-B14F-4D97-AF65-F5344CB8AC3E}">
        <p14:creationId xmlns:p14="http://schemas.microsoft.com/office/powerpoint/2010/main" val="343786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082FB0-955D-C92E-2742-111F25586907}"/>
              </a:ext>
            </a:extLst>
          </p:cNvPr>
          <p:cNvSpPr txBox="1"/>
          <p:nvPr/>
        </p:nvSpPr>
        <p:spPr>
          <a:xfrm>
            <a:off x="3055514" y="1143716"/>
            <a:ext cx="60809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27">
              <a:lnSpc>
                <a:spcPts val="6600"/>
              </a:lnSpc>
              <a:defRPr sz="1800"/>
            </a:pPr>
            <a:r>
              <a:rPr lang="hr-HR" sz="6000" b="1" spc="-86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Thank you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096E52C7-343E-7398-F218-D510FB81F4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FFDF46DB-8EBB-D42C-13BD-30041423CF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75" y="2791285"/>
            <a:ext cx="6277850" cy="245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7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3DED3C-FDA5-CF96-31FA-D041CC8ED7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0C0177-EB40-4DFD-B66F-16E7F8739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21565"/>
            <a:ext cx="10515600" cy="264091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Reforming 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constituent bodies…</a:t>
            </a:r>
            <a:endParaRPr lang="en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7CEBA-4BF4-4AB1-80A3-9BA030EDA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 journey from 1951 to 2019</a:t>
            </a:r>
            <a:endParaRPr lang="en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D251C6A-1E8B-91BB-58F2-D838473CFF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27450" y="4343620"/>
            <a:ext cx="4003738" cy="264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0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AA7635D-E7D8-E2DC-588B-9A091AA0A2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2C5A5D-07BE-1DA5-21CD-6AC84E2E2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EE8010-E0FE-3EBC-871F-1ACC3BF9D4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3" t="2875" r="1449" b="8035"/>
          <a:stretch/>
        </p:blipFill>
        <p:spPr>
          <a:xfrm>
            <a:off x="526474" y="1271656"/>
            <a:ext cx="11139051" cy="46472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080C6D-EF6C-2A30-3F03-6B9CD58761D6}"/>
              </a:ext>
            </a:extLst>
          </p:cNvPr>
          <p:cNvSpPr txBox="1"/>
          <p:nvPr/>
        </p:nvSpPr>
        <p:spPr>
          <a:xfrm>
            <a:off x="208605" y="4611161"/>
            <a:ext cx="315392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Key structural changes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Commission for Bibliography and Publications terminated in 1963; Commission for Hydrology established in 1963; Commission for Marine Meteorology subsumed in the Joint WMO-IOC Technical Commission for Oceanography and Marine Meteorology in 1999</a:t>
            </a:r>
            <a:endParaRPr lang="en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79">
            <a:extLst>
              <a:ext uri="{FF2B5EF4-FFF2-40B4-BE49-F238E27FC236}">
                <a16:creationId xmlns:a16="http://schemas.microsoft.com/office/drawing/2014/main" id="{288CF1D4-1022-BD17-A6AA-750E73481A01}"/>
              </a:ext>
            </a:extLst>
          </p:cNvPr>
          <p:cNvSpPr/>
          <p:nvPr/>
        </p:nvSpPr>
        <p:spPr>
          <a:xfrm>
            <a:off x="0" y="569080"/>
            <a:ext cx="12192000" cy="44377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de-DE" sz="36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Technical commissions: a century-long continuity</a:t>
            </a:r>
            <a:endParaRPr lang="en-US" sz="3600" b="1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F80C1C8-C258-55CA-0A2E-4B6D8666BAE8}"/>
              </a:ext>
            </a:extLst>
          </p:cNvPr>
          <p:cNvGraphicFramePr>
            <a:graphicFrameLocks noGrp="1"/>
          </p:cNvGraphicFramePr>
          <p:nvPr/>
        </p:nvGraphicFramePr>
        <p:xfrm>
          <a:off x="6830170" y="5933274"/>
          <a:ext cx="4904630" cy="91837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452315">
                  <a:extLst>
                    <a:ext uri="{9D8B030D-6E8A-4147-A177-3AD203B41FA5}">
                      <a16:colId xmlns:a16="http://schemas.microsoft.com/office/drawing/2014/main" val="1063476286"/>
                    </a:ext>
                  </a:extLst>
                </a:gridCol>
                <a:gridCol w="2452315">
                  <a:extLst>
                    <a:ext uri="{9D8B030D-6E8A-4147-A177-3AD203B41FA5}">
                      <a16:colId xmlns:a16="http://schemas.microsoft.com/office/drawing/2014/main" val="399418297"/>
                    </a:ext>
                  </a:extLst>
                </a:gridCol>
              </a:tblGrid>
              <a:tr h="9183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19283BD8-4331-4442-8D7F-5AA08B22643F}" type="slidenum">
                        <a:rPr lang="en-US" sz="1200" b="0" smtClean="0">
                          <a:solidFill>
                            <a:srgbClr val="005BA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pPr marL="0" marR="0" lvl="0" indent="0" algn="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3</a:t>
                      </a:fld>
                      <a:endParaRPr lang="en-US" sz="120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67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14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2C5A5D-07BE-1DA5-21CD-6AC84E2E2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954"/>
            <a:ext cx="10515600" cy="4351338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CH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77BB459-CE72-D01D-EF69-E80D09B8B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80916"/>
              </p:ext>
            </p:extLst>
          </p:nvPr>
        </p:nvGraphicFramePr>
        <p:xfrm>
          <a:off x="848711" y="1637397"/>
          <a:ext cx="10515600" cy="4193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7644621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2099874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937972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4812979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9502365"/>
                    </a:ext>
                  </a:extLst>
                </a:gridCol>
              </a:tblGrid>
              <a:tr h="1408285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Cg-I (1951)</a:t>
                      </a:r>
                      <a:endParaRPr lang="en-CH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Canadian proposal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H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Cg-</a:t>
                      </a:r>
                      <a: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 (1971)</a:t>
                      </a:r>
                      <a:endParaRPr lang="en-CH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 Panel of Experts on the Structure and Functioning of WMO (option 3)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Cg-IX (1983)</a:t>
                      </a:r>
                      <a:endParaRPr lang="en-CH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 Panel of Experts for the Review of the Scientific and Technical Structure of WMO (option (g))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Cg-XIV (2003)</a:t>
                      </a:r>
                      <a:endParaRPr lang="en-CH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 Task Team on (Reviewing) the WMO Structure</a:t>
                      </a:r>
                    </a:p>
                    <a:p>
                      <a:endParaRPr lang="en-US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Cg-18 (2019) </a:t>
                      </a:r>
                      <a:endParaRPr lang="en-CH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i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 Working Group on Strategic and Operating Planning</a:t>
                      </a:r>
                    </a:p>
                  </a:txBody>
                  <a:tcPr>
                    <a:solidFill>
                      <a:srgbClr val="0C4E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470"/>
                  </a:ext>
                </a:extLst>
              </a:tr>
              <a:tr h="751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Synoptic Meteorology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on Meteorological Operations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Basic Systems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CBS + CIMO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Commission</a:t>
                      </a:r>
                    </a:p>
                  </a:txBody>
                  <a:tcPr>
                    <a:solidFill>
                      <a:srgbClr val="B5D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8367"/>
                  </a:ext>
                </a:extLst>
              </a:tr>
              <a:tr h="970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Applied Meteorology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on Meteorological Services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Applications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10" baseline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Weather Services + </a:t>
                      </a:r>
                      <a:r>
                        <a:rPr lang="en-US" sz="1400" spc="-10" baseline="0" noProof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CAeM</a:t>
                      </a:r>
                      <a:r>
                        <a:rPr lang="en-US" sz="1400" spc="-10" baseline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1400" spc="-10" baseline="0" noProof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CAgM</a:t>
                      </a:r>
                      <a:r>
                        <a:rPr lang="en-US" sz="1400" spc="-10" baseline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CMM + application parts of CCL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Commission </a:t>
                      </a:r>
                    </a:p>
                  </a:txBody>
                  <a:tcPr>
                    <a:solidFill>
                      <a:srgbClr val="DCE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40008"/>
                  </a:ext>
                </a:extLst>
              </a:tr>
              <a:tr h="532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Atmospheric Physics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on Atmospheric Sciences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Research (and training)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 + scientific parts of </a:t>
                      </a:r>
                      <a:r>
                        <a:rPr lang="en-US" sz="1400" noProof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CCl</a:t>
                      </a:r>
                      <a:endParaRPr lang="en-US" sz="14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Board </a:t>
                      </a:r>
                      <a:b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i="1" spc="-4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(non-intergovernmental)</a:t>
                      </a:r>
                      <a:r>
                        <a:rPr lang="en-US" sz="1400" spc="-4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B5D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44695"/>
                  </a:ext>
                </a:extLst>
              </a:tr>
              <a:tr h="532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on Hydrometeorology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Hydrology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for Hydrology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30723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6D27A61-2DAC-BCD7-CE8C-12F7678D7D9E}"/>
              </a:ext>
            </a:extLst>
          </p:cNvPr>
          <p:cNvSpPr/>
          <p:nvPr/>
        </p:nvSpPr>
        <p:spPr>
          <a:xfrm>
            <a:off x="838200" y="3000666"/>
            <a:ext cx="10515600" cy="2268537"/>
          </a:xfrm>
          <a:prstGeom prst="rect">
            <a:avLst/>
          </a:prstGeom>
          <a:noFill/>
          <a:ln w="57150">
            <a:solidFill>
              <a:srgbClr val="F9B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3B9634C-F481-7901-65AE-6D4CCCE31B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sp>
        <p:nvSpPr>
          <p:cNvPr id="9" name="Shape 79">
            <a:extLst>
              <a:ext uri="{FF2B5EF4-FFF2-40B4-BE49-F238E27FC236}">
                <a16:creationId xmlns:a16="http://schemas.microsoft.com/office/drawing/2014/main" id="{F6F660B1-93EC-1713-DB7D-7F4CD5C35A02}"/>
              </a:ext>
            </a:extLst>
          </p:cNvPr>
          <p:cNvSpPr/>
          <p:nvPr/>
        </p:nvSpPr>
        <p:spPr>
          <a:xfrm>
            <a:off x="-10511" y="161291"/>
            <a:ext cx="12192000" cy="123110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Many reviews and a repeated proposal: </a:t>
            </a:r>
            <a:endParaRPr lang="en-CH" sz="4000" b="1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defRPr sz="1800"/>
            </a:pP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3(+1) commissions</a:t>
            </a:r>
            <a:endParaRPr lang="en-US" sz="4000" b="1" kern="1000" spc="-1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92A2ECD-464F-E5BF-1D63-1681C6643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865383"/>
              </p:ext>
            </p:extLst>
          </p:nvPr>
        </p:nvGraphicFramePr>
        <p:xfrm>
          <a:off x="6830170" y="5933274"/>
          <a:ext cx="4904630" cy="91837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452315">
                  <a:extLst>
                    <a:ext uri="{9D8B030D-6E8A-4147-A177-3AD203B41FA5}">
                      <a16:colId xmlns:a16="http://schemas.microsoft.com/office/drawing/2014/main" val="1063476286"/>
                    </a:ext>
                  </a:extLst>
                </a:gridCol>
                <a:gridCol w="2452315">
                  <a:extLst>
                    <a:ext uri="{9D8B030D-6E8A-4147-A177-3AD203B41FA5}">
                      <a16:colId xmlns:a16="http://schemas.microsoft.com/office/drawing/2014/main" val="399418297"/>
                    </a:ext>
                  </a:extLst>
                </a:gridCol>
              </a:tblGrid>
              <a:tr h="9183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19283BD8-4331-4442-8D7F-5AA08B22643F}" type="slidenum">
                        <a:rPr lang="en-US" sz="1200" b="0" smtClean="0">
                          <a:solidFill>
                            <a:srgbClr val="005BA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pPr marL="0" marR="0" lvl="0" indent="0" algn="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4</a:t>
                      </a:fld>
                      <a:endParaRPr lang="en-US" sz="120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67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68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3DED3C-FDA5-CF96-31FA-D041CC8ED7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0C0177-EB40-4DFD-B66F-16E7F873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2019 governance reform: 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watershed event</a:t>
            </a:r>
            <a:endParaRPr lang="en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7CEBA-4BF4-4AB1-80A3-9BA030EDA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within a continuous process of improvement</a:t>
            </a:r>
            <a:endParaRPr lang="en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D251C6A-1E8B-91BB-58F2-D838473CFF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27450" y="4343620"/>
            <a:ext cx="4003738" cy="264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7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3CAA73-6940-3AE2-C64E-31EA7A201451}"/>
              </a:ext>
            </a:extLst>
          </p:cNvPr>
          <p:cNvSpPr/>
          <p:nvPr/>
        </p:nvSpPr>
        <p:spPr>
          <a:xfrm>
            <a:off x="838200" y="3536048"/>
            <a:ext cx="10607091" cy="2739965"/>
          </a:xfrm>
          <a:prstGeom prst="rect">
            <a:avLst/>
          </a:prstGeom>
          <a:solidFill>
            <a:srgbClr val="005BAA"/>
          </a:solidFill>
          <a:ln>
            <a:solidFill>
              <a:srgbClr val="0C4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3A4255-CADF-72CF-31F1-97D899566ADE}"/>
              </a:ext>
            </a:extLst>
          </p:cNvPr>
          <p:cNvSpPr/>
          <p:nvPr/>
        </p:nvSpPr>
        <p:spPr>
          <a:xfrm>
            <a:off x="838199" y="1138380"/>
            <a:ext cx="10607091" cy="2406249"/>
          </a:xfrm>
          <a:prstGeom prst="rect">
            <a:avLst/>
          </a:prstGeom>
          <a:solidFill>
            <a:schemeClr val="bg1"/>
          </a:solidFill>
          <a:ln>
            <a:solidFill>
              <a:srgbClr val="00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7CB4B6B-77D2-75D9-EA21-22063F74DF1E}"/>
              </a:ext>
            </a:extLst>
          </p:cNvPr>
          <p:cNvSpPr/>
          <p:nvPr/>
        </p:nvSpPr>
        <p:spPr>
          <a:xfrm>
            <a:off x="973760" y="1268500"/>
            <a:ext cx="2160000" cy="216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5B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C1442E-5E56-194B-31F8-32D59FAFC382}"/>
              </a:ext>
            </a:extLst>
          </p:cNvPr>
          <p:cNvSpPr txBox="1"/>
          <p:nvPr/>
        </p:nvSpPr>
        <p:spPr>
          <a:xfrm>
            <a:off x="3188580" y="1384297"/>
            <a:ext cx="8256711" cy="19389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 dirty="0">
                <a:solidFill>
                  <a:srgbClr val="005BAA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Incorporation of Members’ priorities </a:t>
            </a:r>
            <a:r>
              <a:rPr lang="en-US" sz="2000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in planning processes </a:t>
            </a:r>
            <a:endParaRPr lang="en-U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5BAA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Prior assessment of risk and impact </a:t>
            </a:r>
            <a:r>
              <a:rPr lang="en-US" sz="2000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of new standards for Members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5BAA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Participation of all Members </a:t>
            </a:r>
            <a:r>
              <a:rPr lang="en-US" sz="2000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in technical bodies and activities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5BAA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Distinct and complementary roles</a:t>
            </a:r>
            <a:r>
              <a:rPr lang="en-US" sz="2000" dirty="0">
                <a:solidFill>
                  <a:srgbClr val="005BAA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of the different bodies</a:t>
            </a:r>
            <a:endParaRPr lang="en-U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5BAA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Keep the consistency </a:t>
            </a:r>
            <a:r>
              <a:rPr lang="en-US" sz="2000" dirty="0"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of the regulatory and procedural framework</a:t>
            </a:r>
            <a:endParaRPr lang="en-US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41DE1DE-0235-D409-E80B-CA04A6E9EF3D}"/>
              </a:ext>
            </a:extLst>
          </p:cNvPr>
          <p:cNvGrpSpPr/>
          <p:nvPr/>
        </p:nvGrpSpPr>
        <p:grpSpPr>
          <a:xfrm>
            <a:off x="1139096" y="1433978"/>
            <a:ext cx="1828800" cy="1844923"/>
            <a:chOff x="982717" y="4079919"/>
            <a:chExt cx="1828800" cy="1844923"/>
          </a:xfrm>
          <a:solidFill>
            <a:srgbClr val="005BAA"/>
          </a:solidFill>
        </p:grpSpPr>
        <p:pic>
          <p:nvPicPr>
            <p:cNvPr id="11" name="Graphic 10" descr="Earth globe: Americas with solid fill">
              <a:extLst>
                <a:ext uri="{FF2B5EF4-FFF2-40B4-BE49-F238E27FC236}">
                  <a16:creationId xmlns:a16="http://schemas.microsoft.com/office/drawing/2014/main" id="{04C151E2-BB4F-18B5-8BE0-414024862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97117" y="4079919"/>
              <a:ext cx="914400" cy="914400"/>
            </a:xfrm>
            <a:prstGeom prst="rect">
              <a:avLst/>
            </a:prstGeom>
          </p:spPr>
        </p:pic>
        <p:pic>
          <p:nvPicPr>
            <p:cNvPr id="13" name="Graphic 12" descr="Earth globe: Africa and Europe with solid fill">
              <a:extLst>
                <a:ext uri="{FF2B5EF4-FFF2-40B4-BE49-F238E27FC236}">
                  <a16:creationId xmlns:a16="http://schemas.microsoft.com/office/drawing/2014/main" id="{92D3C2CC-12CC-5A4A-9B75-F85F3A5B2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2717" y="5010442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Earth Globe - Asia with solid fill">
              <a:extLst>
                <a:ext uri="{FF2B5EF4-FFF2-40B4-BE49-F238E27FC236}">
                  <a16:creationId xmlns:a16="http://schemas.microsoft.com/office/drawing/2014/main" id="{61FD6113-3BFF-F70E-D1D4-0E7593235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2717" y="4079919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Earth globe: Asia and Australia with solid fill">
              <a:extLst>
                <a:ext uri="{FF2B5EF4-FFF2-40B4-BE49-F238E27FC236}">
                  <a16:creationId xmlns:a16="http://schemas.microsoft.com/office/drawing/2014/main" id="{CBA99EDB-9968-D0C0-E63E-799CAFB32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97117" y="5010442"/>
              <a:ext cx="914400" cy="91440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B64B995-1510-AA64-61B6-635A4F32B8C5}"/>
              </a:ext>
            </a:extLst>
          </p:cNvPr>
          <p:cNvSpPr txBox="1"/>
          <p:nvPr/>
        </p:nvSpPr>
        <p:spPr>
          <a:xfrm>
            <a:off x="885483" y="3933896"/>
            <a:ext cx="10319434" cy="21390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A key point: </a:t>
            </a:r>
            <a:r>
              <a:rPr lang="en-CH" b="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co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ordination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</a:t>
            </a:r>
            <a:r>
              <a:rPr lang="en-CH" b="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of the scientific and technical programme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</a:br>
            <a:r>
              <a:rPr lang="en-CH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(incl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uding</a:t>
            </a:r>
            <a:r>
              <a:rPr lang="en-CH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the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work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programmes</a:t>
            </a:r>
            <a:r>
              <a:rPr lang="en-CH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of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technical commissions and regional associations</a:t>
            </a:r>
            <a:r>
              <a:rPr lang="en-CH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)</a:t>
            </a:r>
          </a:p>
          <a:p>
            <a:pPr marL="359410">
              <a:spcBef>
                <a:spcPts val="600"/>
              </a:spcBef>
            </a:pPr>
            <a:r>
              <a:rPr lang="en-CH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Executive Council’s coordinating and management role: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	a. planning,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programme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 design and budget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b. scientific and technical coordination, implementation and monitoring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c. legal, regulatory and procedural matters</a:t>
            </a:r>
          </a:p>
        </p:txBody>
      </p:sp>
      <p:pic>
        <p:nvPicPr>
          <p:cNvPr id="19" name="Graphic 18" descr="Meeting with solid fill">
            <a:extLst>
              <a:ext uri="{FF2B5EF4-FFF2-40B4-BE49-F238E27FC236}">
                <a16:creationId xmlns:a16="http://schemas.microsoft.com/office/drawing/2014/main" id="{1087C544-A68C-A2C1-F1E1-4AB0C2CA90C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49187" y="4144260"/>
            <a:ext cx="1996103" cy="1996103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05A9BF3-44AB-2DE1-E067-B8627B46A728}"/>
              </a:ext>
            </a:extLst>
          </p:cNvPr>
          <p:cNvSpPr/>
          <p:nvPr/>
        </p:nvSpPr>
        <p:spPr>
          <a:xfrm rot="10800000">
            <a:off x="1072649" y="3520214"/>
            <a:ext cx="2160000" cy="30452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6A5DF057-F5B8-9B92-BB22-C2EBF8A105C9}"/>
              </a:ext>
            </a:extLst>
          </p:cNvPr>
          <p:cNvSpPr/>
          <p:nvPr/>
        </p:nvSpPr>
        <p:spPr>
          <a:xfrm>
            <a:off x="9177665" y="3291925"/>
            <a:ext cx="2160000" cy="304520"/>
          </a:xfrm>
          <a:prstGeom prst="triangle">
            <a:avLst/>
          </a:prstGeom>
          <a:solidFill>
            <a:srgbClr val="005BAA"/>
          </a:solidFill>
          <a:ln>
            <a:solidFill>
              <a:srgbClr val="0C4E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7F39473F-9A59-4D71-7CBB-49CE5A46D22B}"/>
              </a:ext>
            </a:extLst>
          </p:cNvPr>
          <p:cNvCxnSpPr/>
          <p:nvPr/>
        </p:nvCxnSpPr>
        <p:spPr>
          <a:xfrm>
            <a:off x="1082115" y="4688207"/>
            <a:ext cx="699247" cy="94130"/>
          </a:xfrm>
          <a:prstGeom prst="bentConnector3">
            <a:avLst>
              <a:gd name="adj1" fmla="val 77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hape 79">
            <a:extLst>
              <a:ext uri="{FF2B5EF4-FFF2-40B4-BE49-F238E27FC236}">
                <a16:creationId xmlns:a16="http://schemas.microsoft.com/office/drawing/2014/main" id="{4F3C8B6C-2115-5C45-A797-2F982C2D4DA9}"/>
              </a:ext>
            </a:extLst>
          </p:cNvPr>
          <p:cNvSpPr/>
          <p:nvPr/>
        </p:nvSpPr>
        <p:spPr>
          <a:xfrm>
            <a:off x="0" y="271900"/>
            <a:ext cx="12192000" cy="49244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32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Questions requiring continued attention</a:t>
            </a:r>
            <a:endParaRPr lang="en-US" sz="3200" kern="1000" spc="-1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CDAB733-CCD2-493F-147B-54DE5E0065B8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ABBD7E-07C9-DE4D-C7D5-197D7ECA195F}"/>
              </a:ext>
            </a:extLst>
          </p:cNvPr>
          <p:cNvGraphicFramePr>
            <a:graphicFrameLocks noGrp="1"/>
          </p:cNvGraphicFramePr>
          <p:nvPr/>
        </p:nvGraphicFramePr>
        <p:xfrm>
          <a:off x="6830170" y="5933274"/>
          <a:ext cx="4904630" cy="91837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452315">
                  <a:extLst>
                    <a:ext uri="{9D8B030D-6E8A-4147-A177-3AD203B41FA5}">
                      <a16:colId xmlns:a16="http://schemas.microsoft.com/office/drawing/2014/main" val="1063476286"/>
                    </a:ext>
                  </a:extLst>
                </a:gridCol>
                <a:gridCol w="2452315">
                  <a:extLst>
                    <a:ext uri="{9D8B030D-6E8A-4147-A177-3AD203B41FA5}">
                      <a16:colId xmlns:a16="http://schemas.microsoft.com/office/drawing/2014/main" val="399418297"/>
                    </a:ext>
                  </a:extLst>
                </a:gridCol>
              </a:tblGrid>
              <a:tr h="9183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19283BD8-4331-4442-8D7F-5AA08B22643F}" type="slidenum">
                        <a:rPr lang="en-US" sz="1200" b="0" smtClean="0">
                          <a:solidFill>
                            <a:srgbClr val="005BA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pPr marL="0" marR="0" lvl="0" indent="0" algn="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6</a:t>
                      </a:fld>
                      <a:endParaRPr lang="en-US" sz="120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67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40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25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3DED3C-FDA5-CF96-31FA-D041CC8ED7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0C0177-EB40-4DFD-B66F-16E7F8739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2107096"/>
            <a:ext cx="11754677" cy="248236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system of bodies dealing with technical and scientific matters</a:t>
            </a:r>
            <a:endParaRPr lang="en-CH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7CEBA-4BF4-4AB1-80A3-9BA030EDA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 and interplays</a:t>
            </a:r>
            <a:endParaRPr lang="en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D251C6A-1E8B-91BB-58F2-D838473CFF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27450" y="4343620"/>
            <a:ext cx="4003738" cy="264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8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F942571-95A7-91CF-10A2-7C2D9E4B6018}"/>
              </a:ext>
            </a:extLst>
          </p:cNvPr>
          <p:cNvSpPr/>
          <p:nvPr/>
        </p:nvSpPr>
        <p:spPr>
          <a:xfrm>
            <a:off x="7627504" y="1810910"/>
            <a:ext cx="3861199" cy="100122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C8(h) Financial Advisory Committee</a:t>
            </a:r>
          </a:p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Advice on financial matters and the affordability, sustainability and implementation of the results-based budget</a:t>
            </a:r>
            <a:endParaRPr lang="en-CH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A8306EC-E904-7197-BA82-86E5D32B88E8}"/>
              </a:ext>
            </a:extLst>
          </p:cNvPr>
          <p:cNvSpPr/>
          <p:nvPr/>
        </p:nvSpPr>
        <p:spPr>
          <a:xfrm>
            <a:off x="7390898" y="5231145"/>
            <a:ext cx="2839781" cy="1234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Internal Oversight Office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FR13.7 Independent verification of […] operational activities, including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evaluation, monitoring mechanisms […]</a:t>
            </a:r>
            <a:endParaRPr lang="en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79">
            <a:extLst>
              <a:ext uri="{FF2B5EF4-FFF2-40B4-BE49-F238E27FC236}">
                <a16:creationId xmlns:a16="http://schemas.microsoft.com/office/drawing/2014/main" id="{146F4EBA-09AF-D015-E348-A91677B7825A}"/>
              </a:ext>
            </a:extLst>
          </p:cNvPr>
          <p:cNvSpPr/>
          <p:nvPr/>
        </p:nvSpPr>
        <p:spPr>
          <a:xfrm>
            <a:off x="0" y="224564"/>
            <a:ext cx="12192000" cy="4308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28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Constituent bodies and additional bodies: </a:t>
            </a:r>
            <a:r>
              <a:rPr lang="en-US" sz="2800" b="1" dirty="0" err="1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programme</a:t>
            </a:r>
            <a:r>
              <a:rPr lang="en-US" sz="28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matters</a:t>
            </a:r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21A6EA2-9182-F6BE-A47E-96E0BA235A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0F67C0-B471-491D-15E8-C487EFAB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37081"/>
              </p:ext>
            </p:extLst>
          </p:nvPr>
        </p:nvGraphicFramePr>
        <p:xfrm>
          <a:off x="10880035" y="6096000"/>
          <a:ext cx="903626" cy="73895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451813">
                  <a:extLst>
                    <a:ext uri="{9D8B030D-6E8A-4147-A177-3AD203B41FA5}">
                      <a16:colId xmlns:a16="http://schemas.microsoft.com/office/drawing/2014/main" val="1063476286"/>
                    </a:ext>
                  </a:extLst>
                </a:gridCol>
                <a:gridCol w="451813">
                  <a:extLst>
                    <a:ext uri="{9D8B030D-6E8A-4147-A177-3AD203B41FA5}">
                      <a16:colId xmlns:a16="http://schemas.microsoft.com/office/drawing/2014/main" val="399418297"/>
                    </a:ext>
                  </a:extLst>
                </a:gridCol>
              </a:tblGrid>
              <a:tr h="73895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5BAA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19283BD8-4331-4442-8D7F-5AA08B22643F}" type="slidenum">
                        <a:rPr lang="en-US" sz="1200" b="0" smtClean="0">
                          <a:solidFill>
                            <a:srgbClr val="005BA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pPr marL="0" marR="0" lvl="0" indent="0" algn="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8</a:t>
                      </a:fld>
                      <a:endParaRPr lang="en-US" sz="120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67058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FC0E78-CD58-AC7A-78E6-4AF684CE0DED}"/>
              </a:ext>
            </a:extLst>
          </p:cNvPr>
          <p:cNvSpPr/>
          <p:nvPr/>
        </p:nvSpPr>
        <p:spPr>
          <a:xfrm>
            <a:off x="4296998" y="949301"/>
            <a:ext cx="3434474" cy="1257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C4(a)(1) Congress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C14(b) 23(a) FR7(3) Approval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budget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C8(d) Approval of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Technical Regulations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GR154(2) Approval of scientific and technical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CH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24A8054-C1F6-A430-5F20-59B2EFA6D37C}"/>
              </a:ext>
            </a:extLst>
          </p:cNvPr>
          <p:cNvSpPr/>
          <p:nvPr/>
        </p:nvSpPr>
        <p:spPr>
          <a:xfrm>
            <a:off x="507614" y="2473520"/>
            <a:ext cx="3355812" cy="1328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C4(a)(4) Technical Commissions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C19 Study and make recommendations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 III Implementation and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evaluation of technical and scientific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6975CB5-F929-95EB-9A5A-97734A4075B6}"/>
              </a:ext>
            </a:extLst>
          </p:cNvPr>
          <p:cNvSpPr/>
          <p:nvPr/>
        </p:nvSpPr>
        <p:spPr>
          <a:xfrm>
            <a:off x="1299140" y="4967627"/>
            <a:ext cx="3060207" cy="166977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C8(h) Additional bodies</a:t>
            </a:r>
          </a:p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Scientific Advisory Panel: independent scientific advice</a:t>
            </a:r>
          </a:p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Joint WMO-IOC Collaborative Board: coordination with partner organization</a:t>
            </a:r>
          </a:p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WMO-UNEP Intergovernmental Panel on Climate Change: assessing the science related to climate change</a:t>
            </a:r>
            <a:endParaRPr lang="en-CH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511630E-E8C2-1131-1CDE-49AC635FA27B}"/>
              </a:ext>
            </a:extLst>
          </p:cNvPr>
          <p:cNvSpPr/>
          <p:nvPr/>
        </p:nvSpPr>
        <p:spPr>
          <a:xfrm>
            <a:off x="4296998" y="2333459"/>
            <a:ext cx="3519342" cy="25300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C4(a)(2) Executive Council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Including through subsidiary bodies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14 Coordination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C14(b) Recommendations on draft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budget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FR7(3) Biennial budget and appropriations for the approved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C14(c) Consideration of and action on resolutions and recommendations of regional associations and technical commissions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C14(f) Guidance on the work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regional associations and technical commissions</a:t>
            </a:r>
            <a:endParaRPr lang="en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6EBE8EF-D97D-A230-4699-3306CA32DF6D}"/>
              </a:ext>
            </a:extLst>
          </p:cNvPr>
          <p:cNvSpPr/>
          <p:nvPr/>
        </p:nvSpPr>
        <p:spPr>
          <a:xfrm>
            <a:off x="8249912" y="3084074"/>
            <a:ext cx="3238791" cy="1501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C4(a)(3) Regional Associations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 II Coordination and organization of Members’ activities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Requirements and impediments of Members with regard to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activities </a:t>
            </a:r>
            <a:endParaRPr lang="en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0A6FCD16-43E6-4B1B-1D73-B6416431382A}"/>
              </a:ext>
            </a:extLst>
          </p:cNvPr>
          <p:cNvSpPr/>
          <p:nvPr/>
        </p:nvSpPr>
        <p:spPr>
          <a:xfrm>
            <a:off x="4637638" y="4982818"/>
            <a:ext cx="2872530" cy="1669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C4(a)(5) Secretariat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C14(b) Draft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budget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 154(2) Daily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management under the guidance of the Executive Council and in close collaboration with the technical commissions </a:t>
            </a:r>
            <a:endParaRPr lang="en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2143F6-2A80-9123-6FE1-94DF6444C4CD}"/>
              </a:ext>
            </a:extLst>
          </p:cNvPr>
          <p:cNvSpPr txBox="1"/>
          <p:nvPr/>
        </p:nvSpPr>
        <p:spPr>
          <a:xfrm>
            <a:off x="998903" y="1385102"/>
            <a:ext cx="3060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 Convention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General Regulations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Financial Regulations</a:t>
            </a:r>
            <a:endParaRPr lang="en-CH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2779B6C-DE61-EAD2-A044-937EA21366AE}"/>
              </a:ext>
            </a:extLst>
          </p:cNvPr>
          <p:cNvSpPr/>
          <p:nvPr/>
        </p:nvSpPr>
        <p:spPr>
          <a:xfrm>
            <a:off x="965424" y="3863540"/>
            <a:ext cx="2813284" cy="92333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C8(h) Research Board</a:t>
            </a:r>
          </a:p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Research priorities and coordination of research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4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81314-7421-756F-C2E1-593360385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72" y="2298936"/>
            <a:ext cx="10758055" cy="4047435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WORLD METEOROLOGICAL CONGRESS,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Decides: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continue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two technical commissions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by the Eighteenth Congress, with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amended terms of references: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(a) INFCOM and (b) SERCOM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continue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additional bodies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or endorsed by Congress: (a) Research Board, with amended terms of reference; (b) Scientific Advisory Panel; (c) Joint WMO-IOC Collaborative Board; (d) Financial Advisory Committee, with amended terms of reference; and (e) Intergovernmental Panel on Climate Change</a:t>
            </a:r>
          </a:p>
          <a:p>
            <a:pPr marL="882650" indent="-342900">
              <a:spcBef>
                <a:spcPts val="300"/>
              </a:spcBef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The regional associations play an irreplaceable role in the identification of the requirements and impediments of their Members about the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the technical and scientific activities of the Organization</a:t>
            </a:r>
          </a:p>
          <a:p>
            <a:pPr marL="882650" indent="-342900">
              <a:spcBef>
                <a:spcPts val="300"/>
              </a:spcBef>
            </a:pPr>
            <a:r>
              <a:rPr lang="en-US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technical commissions and additional bodies are supplemented by the committees and panels set up by the Executive Council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5134F-065B-F0B3-6BBC-3B754E1C8C43}"/>
              </a:ext>
            </a:extLst>
          </p:cNvPr>
          <p:cNvSpPr txBox="1"/>
          <p:nvPr/>
        </p:nvSpPr>
        <p:spPr>
          <a:xfrm>
            <a:off x="716973" y="1527982"/>
            <a:ext cx="10758054" cy="741870"/>
          </a:xfrm>
          <a:prstGeom prst="rect">
            <a:avLst/>
          </a:prstGeom>
          <a:solidFill>
            <a:srgbClr val="005BAA"/>
          </a:solidFill>
          <a:ln>
            <a:solidFill>
              <a:srgbClr val="005B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Draft Resolution 5(2)/1 (Cg-19)</a:t>
            </a:r>
          </a:p>
          <a:p>
            <a:pPr algn="ctr">
              <a:lnSpc>
                <a:spcPct val="150000"/>
              </a:lnSpc>
            </a:pPr>
            <a:r>
              <a:rPr lang="en-US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WMO technical commissions and additional bodies for the nineteenth</a:t>
            </a:r>
            <a:r>
              <a:rPr lang="en-CH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financial period</a:t>
            </a:r>
          </a:p>
        </p:txBody>
      </p:sp>
      <p:sp>
        <p:nvSpPr>
          <p:cNvPr id="10" name="Shape 79">
            <a:extLst>
              <a:ext uri="{FF2B5EF4-FFF2-40B4-BE49-F238E27FC236}">
                <a16:creationId xmlns:a16="http://schemas.microsoft.com/office/drawing/2014/main" id="{146F4EBA-09AF-D015-E348-A91677B7825A}"/>
              </a:ext>
            </a:extLst>
          </p:cNvPr>
          <p:cNvSpPr/>
          <p:nvPr/>
        </p:nvSpPr>
        <p:spPr>
          <a:xfrm>
            <a:off x="0" y="224564"/>
            <a:ext cx="12192000" cy="123110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 sz="1800"/>
            </a:pP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Confirming the existing constituent bodies </a:t>
            </a:r>
            <a:b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 additional bodies</a:t>
            </a:r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21A6EA2-9182-F6BE-A47E-96E0BA235A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03121" y="4874899"/>
            <a:ext cx="3153923" cy="2083350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10F67C0-B471-491D-15E8-C487EFABB2DE}"/>
              </a:ext>
            </a:extLst>
          </p:cNvPr>
          <p:cNvGraphicFramePr>
            <a:graphicFrameLocks noGrp="1"/>
          </p:cNvGraphicFramePr>
          <p:nvPr/>
        </p:nvGraphicFramePr>
        <p:xfrm>
          <a:off x="6830170" y="5933274"/>
          <a:ext cx="4904630" cy="91837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452315">
                  <a:extLst>
                    <a:ext uri="{9D8B030D-6E8A-4147-A177-3AD203B41FA5}">
                      <a16:colId xmlns:a16="http://schemas.microsoft.com/office/drawing/2014/main" val="1063476286"/>
                    </a:ext>
                  </a:extLst>
                </a:gridCol>
                <a:gridCol w="2452315">
                  <a:extLst>
                    <a:ext uri="{9D8B030D-6E8A-4147-A177-3AD203B41FA5}">
                      <a16:colId xmlns:a16="http://schemas.microsoft.com/office/drawing/2014/main" val="399418297"/>
                    </a:ext>
                  </a:extLst>
                </a:gridCol>
              </a:tblGrid>
              <a:tr h="91837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fld id="{19283BD8-4331-4442-8D7F-5AA08B22643F}" type="slidenum">
                        <a:rPr lang="en-US" sz="1200" b="0" smtClean="0">
                          <a:solidFill>
                            <a:srgbClr val="005BAA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pPr marL="0" marR="0" lvl="0" indent="0" algn="r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t>9</a:t>
                      </a:fld>
                      <a:endParaRPr lang="en-US" sz="1200" b="0" dirty="0">
                        <a:solidFill>
                          <a:srgbClr val="005BAA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67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4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AF269140A5543AF3A8CC154D7AACB" ma:contentTypeVersion="" ma:contentTypeDescription="Create a new document." ma:contentTypeScope="" ma:versionID="cf92dc3f59cd5d365ad3a7b1bd9d15d6">
  <xsd:schema xmlns:xsd="http://www.w3.org/2001/XMLSchema" xmlns:xs="http://www.w3.org/2001/XMLSchema" xmlns:p="http://schemas.microsoft.com/office/2006/metadata/properties" xmlns:ns2="ee524a4b-706c-4f01-afc3-358812d8a041" targetNamespace="http://schemas.microsoft.com/office/2006/metadata/properties" ma:root="true" ma:fieldsID="a1594fc56ff0ef5eb7db85bf8363c850" ns2:_="">
    <xsd:import namespace="ee524a4b-706c-4f01-afc3-358812d8a04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24a4b-706c-4f01-afc3-358812d8a0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3A837A-C35A-4E81-9ED5-A87CC6EBD67D}"/>
</file>

<file path=customXml/itemProps2.xml><?xml version="1.0" encoding="utf-8"?>
<ds:datastoreItem xmlns:ds="http://schemas.openxmlformats.org/officeDocument/2006/customXml" ds:itemID="{2653C846-682B-43ED-8E17-C858EB0AE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021F77-E33A-4129-9EB1-DD34FB04E8FD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5e341866-7c71-43e7-8f34-3402d2b4f504"/>
    <ds:schemaRef ds:uri="http://schemas.microsoft.com/office/2006/metadata/properties"/>
    <ds:schemaRef ds:uri="http://purl.org/dc/terms/"/>
    <ds:schemaRef ds:uri="http://schemas.openxmlformats.org/package/2006/metadata/core-properties"/>
    <ds:schemaRef ds:uri="8ec0b821-9e03-4938-aec6-1dcf2ecf3e1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1528</Words>
  <Application>Microsoft Office PowerPoint</Application>
  <PresentationFormat>Widescreen</PresentationFormat>
  <Paragraphs>236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Verdana</vt:lpstr>
      <vt:lpstr>Office Theme</vt:lpstr>
      <vt:lpstr>1_Office Theme</vt:lpstr>
      <vt:lpstr>PowerPoint Presentation</vt:lpstr>
      <vt:lpstr>Reforming  the constituent bodies…</vt:lpstr>
      <vt:lpstr>PowerPoint Presentation</vt:lpstr>
      <vt:lpstr>PowerPoint Presentation</vt:lpstr>
      <vt:lpstr>The 2019 governance reform:  a watershed event</vt:lpstr>
      <vt:lpstr>PowerPoint Presentation</vt:lpstr>
      <vt:lpstr>The system of bodies dealing with technical and scientific matters</vt:lpstr>
      <vt:lpstr>PowerPoint Presentation</vt:lpstr>
      <vt:lpstr>PowerPoint Presentation</vt:lpstr>
      <vt:lpstr>The role of the Executive Council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TCC</dc:title>
  <dc:creator>martis</dc:creator>
  <cp:lastModifiedBy>Stefano Belfiore</cp:lastModifiedBy>
  <cp:revision>4</cp:revision>
  <cp:lastPrinted>2023-04-26T07:23:23Z</cp:lastPrinted>
  <dcterms:created xsi:type="dcterms:W3CDTF">2021-04-21T19:41:21Z</dcterms:created>
  <dcterms:modified xsi:type="dcterms:W3CDTF">2023-05-24T14:53:31Z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0x0101001FCAF269140A5543AF3A8CC154D7AACB</vt:lpwstr>
  </property>
</Properties>
</file>